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38"/>
  </p:notesMasterIdLst>
  <p:handoutMasterIdLst>
    <p:handoutMasterId r:id="rId39"/>
  </p:handoutMasterIdLst>
  <p:sldIdLst>
    <p:sldId id="2147471701" r:id="rId2"/>
    <p:sldId id="258" r:id="rId3"/>
    <p:sldId id="2147471684" r:id="rId4"/>
    <p:sldId id="318" r:id="rId5"/>
    <p:sldId id="319" r:id="rId6"/>
    <p:sldId id="317" r:id="rId7"/>
    <p:sldId id="263" r:id="rId8"/>
    <p:sldId id="2147471703" r:id="rId9"/>
    <p:sldId id="285" r:id="rId10"/>
    <p:sldId id="2147471720" r:id="rId11"/>
    <p:sldId id="2147471700" r:id="rId12"/>
    <p:sldId id="2147471672" r:id="rId13"/>
    <p:sldId id="2147471605" r:id="rId14"/>
    <p:sldId id="2147471665" r:id="rId15"/>
    <p:sldId id="2147471686" r:id="rId16"/>
    <p:sldId id="2147471664" r:id="rId17"/>
    <p:sldId id="2147471716" r:id="rId18"/>
    <p:sldId id="2147471706" r:id="rId19"/>
    <p:sldId id="2147471707" r:id="rId20"/>
    <p:sldId id="2147471708" r:id="rId21"/>
    <p:sldId id="2147471714" r:id="rId22"/>
    <p:sldId id="2147471704" r:id="rId23"/>
    <p:sldId id="267" r:id="rId24"/>
    <p:sldId id="2147471681" r:id="rId25"/>
    <p:sldId id="2147471610" r:id="rId26"/>
    <p:sldId id="2147471697" r:id="rId27"/>
    <p:sldId id="2147471710" r:id="rId28"/>
    <p:sldId id="2147471702" r:id="rId29"/>
    <p:sldId id="2147471685" r:id="rId30"/>
    <p:sldId id="296" r:id="rId31"/>
    <p:sldId id="2147471691" r:id="rId32"/>
    <p:sldId id="2147471719" r:id="rId33"/>
    <p:sldId id="2147471711" r:id="rId34"/>
    <p:sldId id="2147471522" r:id="rId35"/>
    <p:sldId id="2147471694" r:id="rId36"/>
    <p:sldId id="2147471667" r:id="rId37"/>
  </p:sldIdLst>
  <p:sldSz cx="12192000" cy="6858000"/>
  <p:notesSz cx="6858000" cy="9144000"/>
  <p:embeddedFontLst>
    <p:embeddedFont>
      <p:font typeface="Georgia" panose="02040502050405020303" pitchFamily="18" charset="0"/>
      <p:regular r:id="rId40"/>
      <p:bold r:id="rId41"/>
      <p:italic r:id="rId42"/>
      <p:boldItalic r:id="rId43"/>
    </p:embeddedFont>
    <p:embeddedFont>
      <p:font typeface="Lora" pitchFamily="2" charset="0"/>
      <p:regular r:id="rId44"/>
      <p:bold r:id="rId45"/>
      <p:italic r:id="rId46"/>
      <p:boldItalic r:id="rId47"/>
    </p:embeddedFont>
    <p:embeddedFont>
      <p:font typeface="Quattrocento Sans" panose="020B0502050000020003" pitchFamily="34" charset="0"/>
      <p:regular r:id="rId48"/>
      <p:bold r:id="rId49"/>
      <p:italic r:id="rId50"/>
      <p:boldItalic r:id="rId51"/>
    </p:embeddedFont>
    <p:embeddedFont>
      <p:font typeface="Roboto" panose="02000000000000000000" pitchFamily="2" charset="0"/>
      <p:regular r:id="rId52"/>
      <p:bold r:id="rId53"/>
      <p:italic r:id="rId54"/>
      <p:boldItalic r:id="rId55"/>
    </p:embeddedFont>
    <p:embeddedFont>
      <p:font typeface="Roboto Black" panose="02000000000000000000" pitchFamily="2" charset="0"/>
      <p:bold r:id="rId56"/>
      <p:boldItalic r:id="rId57"/>
    </p:embeddedFont>
    <p:embeddedFont>
      <p:font typeface="Roboto Bold" panose="02000000000000000000" pitchFamily="2" charset="0"/>
      <p:bold r:id="rId58"/>
    </p:embeddedFont>
    <p:embeddedFont>
      <p:font typeface="Roboto Condensed" panose="02000000000000000000" pitchFamily="2" charset="0"/>
      <p:regular r:id="rId59"/>
      <p:bold r:id="rId60"/>
      <p:italic r:id="rId61"/>
      <p:boldItalic r:id="rId6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37">
          <p15:clr>
            <a:srgbClr val="A4A3A4"/>
          </p15:clr>
        </p15:guide>
        <p15:guide id="2" pos="3840">
          <p15:clr>
            <a:srgbClr val="A4A3A4"/>
          </p15:clr>
        </p15:guide>
      </p15:sldGuideLst>
    </p:ext>
    <p:ext uri="{2D200454-40CA-4A62-9FC3-DE9A4176ACB9}">
      <p15:notesGuideLst xmlns:p15="http://schemas.microsoft.com/office/powerpoint/2012/main"/>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100" roundtripDataSignature="AMtx7miYwb2qyYjRY6SsBrJa2gd5MJzBlQ=="/>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Dániel Deák" initials="" lastIdx="10" clrIdx="0"/>
  <p:cmAuthor id="1" name="Daniel Antal" initials="DA" lastIdx="1" clrIdx="1">
    <p:extLst>
      <p:ext uri="{19B8F6BF-5375-455C-9EA6-DF929625EA0E}">
        <p15:presenceInfo xmlns:p15="http://schemas.microsoft.com/office/powerpoint/2012/main" userId="S::antaldaniel@visegradinvestments.onmicrosoft.com::aa8ea51d-000a-4f4e-90c0-7be3ea9a85e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5379"/>
    <a:srgbClr val="4EC0E4"/>
    <a:srgbClr val="FFFFFF"/>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2308" autoAdjust="0"/>
  </p:normalViewPr>
  <p:slideViewPr>
    <p:cSldViewPr snapToGrid="0">
      <p:cViewPr varScale="1">
        <p:scale>
          <a:sx n="58" d="100"/>
          <a:sy n="58" d="100"/>
        </p:scale>
        <p:origin x="964" y="52"/>
      </p:cViewPr>
      <p:guideLst>
        <p:guide orient="horz" pos="2137"/>
        <p:guide pos="3840"/>
      </p:guideLst>
    </p:cSldViewPr>
  </p:slideViewPr>
  <p:notesTextViewPr>
    <p:cViewPr>
      <p:scale>
        <a:sx n="1" d="1"/>
        <a:sy n="1" d="1"/>
      </p:scale>
      <p:origin x="0" y="0"/>
    </p:cViewPr>
  </p:notesTextViewPr>
  <p:sorterViewPr>
    <p:cViewPr>
      <p:scale>
        <a:sx n="100" d="100"/>
        <a:sy n="100" d="100"/>
      </p:scale>
      <p:origin x="0" y="-9576"/>
    </p:cViewPr>
  </p:sorterViewPr>
  <p:notesViewPr>
    <p:cSldViewPr snapToGrid="0">
      <p:cViewPr varScale="1">
        <p:scale>
          <a:sx n="55" d="100"/>
          <a:sy n="55" d="100"/>
        </p:scale>
        <p:origin x="2880" y="78"/>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3.fntdata"/><Relationship Id="rId47" Type="http://schemas.openxmlformats.org/officeDocument/2006/relationships/font" Target="fonts/font8.fntdata"/><Relationship Id="rId50" Type="http://schemas.openxmlformats.org/officeDocument/2006/relationships/font" Target="fonts/font11.fntdata"/><Relationship Id="rId55" Type="http://schemas.openxmlformats.org/officeDocument/2006/relationships/font" Target="fonts/font16.fntdata"/><Relationship Id="rId104"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1.fntdata"/><Relationship Id="rId45" Type="http://schemas.openxmlformats.org/officeDocument/2006/relationships/font" Target="fonts/font6.fntdata"/><Relationship Id="rId53" Type="http://schemas.openxmlformats.org/officeDocument/2006/relationships/font" Target="fonts/font14.fntdata"/><Relationship Id="rId58" Type="http://schemas.openxmlformats.org/officeDocument/2006/relationships/font" Target="fonts/font19.fntdata"/><Relationship Id="rId102"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font" Target="fonts/font22.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4.fntdata"/><Relationship Id="rId48" Type="http://schemas.openxmlformats.org/officeDocument/2006/relationships/font" Target="fonts/font9.fntdata"/><Relationship Id="rId56" Type="http://schemas.openxmlformats.org/officeDocument/2006/relationships/font" Target="fonts/font17.fntdata"/><Relationship Id="rId100" Type="http://customschemas.google.com/relationships/presentationmetadata" Target="metadata"/><Relationship Id="rId105"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12.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46" Type="http://schemas.openxmlformats.org/officeDocument/2006/relationships/font" Target="fonts/font7.fntdata"/><Relationship Id="rId59" Type="http://schemas.openxmlformats.org/officeDocument/2006/relationships/font" Target="fonts/font20.fntdata"/><Relationship Id="rId103"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font" Target="fonts/font2.fntdata"/><Relationship Id="rId54" Type="http://schemas.openxmlformats.org/officeDocument/2006/relationships/font" Target="fonts/font15.fntdata"/><Relationship Id="rId62" Type="http://schemas.openxmlformats.org/officeDocument/2006/relationships/font" Target="fonts/font23.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0.fntdata"/><Relationship Id="rId57" Type="http://schemas.openxmlformats.org/officeDocument/2006/relationships/font" Target="fonts/font18.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5.fntdata"/><Relationship Id="rId52" Type="http://schemas.openxmlformats.org/officeDocument/2006/relationships/font" Target="fonts/font13.fntdata"/><Relationship Id="rId60" Type="http://schemas.openxmlformats.org/officeDocument/2006/relationships/font" Target="fonts/font21.fntdata"/><Relationship Id="rId101"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E307E45-B92C-7FC9-B517-0A1261919B5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a:extLst>
              <a:ext uri="{FF2B5EF4-FFF2-40B4-BE49-F238E27FC236}">
                <a16:creationId xmlns:a16="http://schemas.microsoft.com/office/drawing/2014/main" id="{BECDEA5F-B839-B542-7CEA-A326C815367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3E339F6-E732-4F74-A6D5-F0F9D34CB01E}" type="datetimeFigureOut">
              <a:rPr lang="en-GB" smtClean="0"/>
              <a:t>08/09/2025</a:t>
            </a:fld>
            <a:endParaRPr lang="en-GB"/>
          </a:p>
        </p:txBody>
      </p:sp>
      <p:sp>
        <p:nvSpPr>
          <p:cNvPr id="4" name="Footer Placeholder 3">
            <a:extLst>
              <a:ext uri="{FF2B5EF4-FFF2-40B4-BE49-F238E27FC236}">
                <a16:creationId xmlns:a16="http://schemas.microsoft.com/office/drawing/2014/main" id="{46EE3AA5-DB25-CC6D-3B17-5CC496F7DC1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a:extLst>
              <a:ext uri="{FF2B5EF4-FFF2-40B4-BE49-F238E27FC236}">
                <a16:creationId xmlns:a16="http://schemas.microsoft.com/office/drawing/2014/main" id="{32CE8642-6FC0-F12F-4072-5C804565723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B2BEB2D-9829-4FCF-9552-4D86FF9C9063}" type="slidenum">
              <a:rPr lang="en-GB" smtClean="0"/>
              <a:t>‹#›</a:t>
            </a:fld>
            <a:endParaRPr lang="en-GB"/>
          </a:p>
        </p:txBody>
      </p:sp>
    </p:spTree>
    <p:extLst>
      <p:ext uri="{BB962C8B-B14F-4D97-AF65-F5344CB8AC3E}">
        <p14:creationId xmlns:p14="http://schemas.microsoft.com/office/powerpoint/2010/main" val="115577999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Arial"/>
                <a:ea typeface="Arial"/>
                <a:cs typeface="Arial"/>
                <a:sym typeface="Arial"/>
              </a:rPr>
              <a:t>‹#›</a:t>
            </a:fld>
            <a:endParaRPr sz="1200" b="0" i="0" u="none" strike="noStrike" cap="none">
              <a:solidFill>
                <a:schemeClr val="dk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9" name="Google Shape;129;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a:extLst>
            <a:ext uri="{FF2B5EF4-FFF2-40B4-BE49-F238E27FC236}">
              <a16:creationId xmlns:a16="http://schemas.microsoft.com/office/drawing/2014/main" id="{F38E91AF-0073-DB36-C85A-CDBB2217A3DF}"/>
            </a:ext>
          </a:extLst>
        </p:cNvPr>
        <p:cNvGrpSpPr/>
        <p:nvPr/>
      </p:nvGrpSpPr>
      <p:grpSpPr>
        <a:xfrm>
          <a:off x="0" y="0"/>
          <a:ext cx="0" cy="0"/>
          <a:chOff x="0" y="0"/>
          <a:chExt cx="0" cy="0"/>
        </a:xfrm>
      </p:grpSpPr>
      <p:sp>
        <p:nvSpPr>
          <p:cNvPr id="128" name="Google Shape;128;p3:notes">
            <a:extLst>
              <a:ext uri="{FF2B5EF4-FFF2-40B4-BE49-F238E27FC236}">
                <a16:creationId xmlns:a16="http://schemas.microsoft.com/office/drawing/2014/main" id="{66EBD375-D2D8-7BC6-36CF-CE6557851700}"/>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9" name="Google Shape;129;p3:notes">
            <a:extLst>
              <a:ext uri="{FF2B5EF4-FFF2-40B4-BE49-F238E27FC236}">
                <a16:creationId xmlns:a16="http://schemas.microsoft.com/office/drawing/2014/main" id="{B3C4E43E-BE6F-2C73-47D0-7AAAA1B40DF1}"/>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6496335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3" name="Google Shape;353;p1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endParaRPr dirty="0"/>
          </a:p>
        </p:txBody>
      </p:sp>
      <p:sp>
        <p:nvSpPr>
          <p:cNvPr id="354" name="Google Shape;354;p1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Arial"/>
                <a:ea typeface="Arial"/>
                <a:cs typeface="Arial"/>
                <a:sym typeface="Arial"/>
              </a:rPr>
              <a:t>23</a:t>
            </a:fld>
            <a:endParaRPr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3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7" name="Google Shape;117;p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8228708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Arial"/>
                <a:ea typeface="Arial"/>
                <a:cs typeface="Arial"/>
                <a:sym typeface="Arial"/>
              </a:rPr>
              <a:t>25</a:t>
            </a:fld>
            <a:endParaRPr lang="en-GB"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8131660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a:extLst>
            <a:ext uri="{FF2B5EF4-FFF2-40B4-BE49-F238E27FC236}">
              <a16:creationId xmlns:a16="http://schemas.microsoft.com/office/drawing/2014/main" id="{CFCCF4D1-3FA7-A13B-2B9C-3360C61FF489}"/>
            </a:ext>
          </a:extLst>
        </p:cNvPr>
        <p:cNvGrpSpPr/>
        <p:nvPr/>
      </p:nvGrpSpPr>
      <p:grpSpPr>
        <a:xfrm>
          <a:off x="0" y="0"/>
          <a:ext cx="0" cy="0"/>
          <a:chOff x="0" y="0"/>
          <a:chExt cx="0" cy="0"/>
        </a:xfrm>
      </p:grpSpPr>
      <p:sp>
        <p:nvSpPr>
          <p:cNvPr id="352" name="Google Shape;352;p19:notes">
            <a:extLst>
              <a:ext uri="{FF2B5EF4-FFF2-40B4-BE49-F238E27FC236}">
                <a16:creationId xmlns:a16="http://schemas.microsoft.com/office/drawing/2014/main" id="{9A429589-80E8-6F64-AF43-FC6B4617BECE}"/>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3" name="Google Shape;353;p19:notes">
            <a:extLst>
              <a:ext uri="{FF2B5EF4-FFF2-40B4-BE49-F238E27FC236}">
                <a16:creationId xmlns:a16="http://schemas.microsoft.com/office/drawing/2014/main" id="{462E3227-0CAF-FBD9-1551-1863B87E3694}"/>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endParaRPr dirty="0"/>
          </a:p>
        </p:txBody>
      </p:sp>
      <p:sp>
        <p:nvSpPr>
          <p:cNvPr id="354" name="Google Shape;354;p19:notes">
            <a:extLst>
              <a:ext uri="{FF2B5EF4-FFF2-40B4-BE49-F238E27FC236}">
                <a16:creationId xmlns:a16="http://schemas.microsoft.com/office/drawing/2014/main" id="{272AB4F2-3A77-773C-CA4C-46B3B094AB42}"/>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Arial"/>
                <a:ea typeface="Arial"/>
                <a:cs typeface="Arial"/>
                <a:sym typeface="Arial"/>
              </a:rPr>
              <a:t>27</a:t>
            </a:fld>
            <a:endParaRPr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3659436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a:extLst>
            <a:ext uri="{FF2B5EF4-FFF2-40B4-BE49-F238E27FC236}">
              <a16:creationId xmlns:a16="http://schemas.microsoft.com/office/drawing/2014/main" id="{2828120E-4319-F584-E0DD-ADB2956D2DB4}"/>
            </a:ext>
          </a:extLst>
        </p:cNvPr>
        <p:cNvGrpSpPr/>
        <p:nvPr/>
      </p:nvGrpSpPr>
      <p:grpSpPr>
        <a:xfrm>
          <a:off x="0" y="0"/>
          <a:ext cx="0" cy="0"/>
          <a:chOff x="0" y="0"/>
          <a:chExt cx="0" cy="0"/>
        </a:xfrm>
      </p:grpSpPr>
      <p:sp>
        <p:nvSpPr>
          <p:cNvPr id="128" name="Google Shape;128;p3:notes">
            <a:extLst>
              <a:ext uri="{FF2B5EF4-FFF2-40B4-BE49-F238E27FC236}">
                <a16:creationId xmlns:a16="http://schemas.microsoft.com/office/drawing/2014/main" id="{B37C227F-A88D-35E8-73DB-104144E3104E}"/>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9" name="Google Shape;129;p3:notes">
            <a:extLst>
              <a:ext uri="{FF2B5EF4-FFF2-40B4-BE49-F238E27FC236}">
                <a16:creationId xmlns:a16="http://schemas.microsoft.com/office/drawing/2014/main" id="{5C9CD40D-EC82-E95C-2EF5-193C57081CFC}"/>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5746158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6"/>
        <p:cNvGrpSpPr/>
        <p:nvPr/>
      </p:nvGrpSpPr>
      <p:grpSpPr>
        <a:xfrm>
          <a:off x="0" y="0"/>
          <a:ext cx="0" cy="0"/>
          <a:chOff x="0" y="0"/>
          <a:chExt cx="0" cy="0"/>
        </a:xfrm>
      </p:grpSpPr>
      <p:sp>
        <p:nvSpPr>
          <p:cNvPr id="567" name="Google Shape;567;p2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68" name="Google Shape;568;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1"/>
        <p:cNvGrpSpPr/>
        <p:nvPr/>
      </p:nvGrpSpPr>
      <p:grpSpPr>
        <a:xfrm>
          <a:off x="0" y="0"/>
          <a:ext cx="0" cy="0"/>
          <a:chOff x="0" y="0"/>
          <a:chExt cx="0" cy="0"/>
        </a:xfrm>
      </p:grpSpPr>
      <p:sp>
        <p:nvSpPr>
          <p:cNvPr id="1232" name="Google Shape;1232;p4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Calibri"/>
              <a:buNone/>
            </a:pPr>
            <a:endParaRPr/>
          </a:p>
        </p:txBody>
      </p:sp>
      <p:sp>
        <p:nvSpPr>
          <p:cNvPr id="1233" name="Google Shape;1233;p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a:extLst>
            <a:ext uri="{FF2B5EF4-FFF2-40B4-BE49-F238E27FC236}">
              <a16:creationId xmlns:a16="http://schemas.microsoft.com/office/drawing/2014/main" id="{0FB463D5-CE8A-2218-4829-EF71E477E954}"/>
            </a:ext>
          </a:extLst>
        </p:cNvPr>
        <p:cNvGrpSpPr/>
        <p:nvPr/>
      </p:nvGrpSpPr>
      <p:grpSpPr>
        <a:xfrm>
          <a:off x="0" y="0"/>
          <a:ext cx="0" cy="0"/>
          <a:chOff x="0" y="0"/>
          <a:chExt cx="0" cy="0"/>
        </a:xfrm>
      </p:grpSpPr>
      <p:sp>
        <p:nvSpPr>
          <p:cNvPr id="128" name="Google Shape;128;p3:notes">
            <a:extLst>
              <a:ext uri="{FF2B5EF4-FFF2-40B4-BE49-F238E27FC236}">
                <a16:creationId xmlns:a16="http://schemas.microsoft.com/office/drawing/2014/main" id="{0F0E7CF8-33DF-2193-AD66-96255EBD7608}"/>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9" name="Google Shape;129;p3:notes">
            <a:extLst>
              <a:ext uri="{FF2B5EF4-FFF2-40B4-BE49-F238E27FC236}">
                <a16:creationId xmlns:a16="http://schemas.microsoft.com/office/drawing/2014/main" id="{295C10E2-A90E-73AE-D2C0-001AE35C0BCE}"/>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6327786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a:extLst>
            <a:ext uri="{FF2B5EF4-FFF2-40B4-BE49-F238E27FC236}">
              <a16:creationId xmlns:a16="http://schemas.microsoft.com/office/drawing/2014/main" id="{B0A234D7-102F-B440-5D25-20C956FE9B05}"/>
            </a:ext>
          </a:extLst>
        </p:cNvPr>
        <p:cNvGrpSpPr/>
        <p:nvPr/>
      </p:nvGrpSpPr>
      <p:grpSpPr>
        <a:xfrm>
          <a:off x="0" y="0"/>
          <a:ext cx="0" cy="0"/>
          <a:chOff x="0" y="0"/>
          <a:chExt cx="0" cy="0"/>
        </a:xfrm>
      </p:grpSpPr>
      <p:sp>
        <p:nvSpPr>
          <p:cNvPr id="352" name="Google Shape;352;p19:notes">
            <a:extLst>
              <a:ext uri="{FF2B5EF4-FFF2-40B4-BE49-F238E27FC236}">
                <a16:creationId xmlns:a16="http://schemas.microsoft.com/office/drawing/2014/main" id="{A5B13280-E06B-1E1B-1422-22CE1C702F65}"/>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3" name="Google Shape;353;p19:notes">
            <a:extLst>
              <a:ext uri="{FF2B5EF4-FFF2-40B4-BE49-F238E27FC236}">
                <a16:creationId xmlns:a16="http://schemas.microsoft.com/office/drawing/2014/main" id="{37350BFA-E8E0-56BA-27EC-F12C47643603}"/>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endParaRPr dirty="0"/>
          </a:p>
        </p:txBody>
      </p:sp>
      <p:sp>
        <p:nvSpPr>
          <p:cNvPr id="354" name="Google Shape;354;p19:notes">
            <a:extLst>
              <a:ext uri="{FF2B5EF4-FFF2-40B4-BE49-F238E27FC236}">
                <a16:creationId xmlns:a16="http://schemas.microsoft.com/office/drawing/2014/main" id="{FF567C30-0B37-D2C2-1D89-59E0B2DDD4DC}"/>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Arial"/>
                <a:ea typeface="Arial"/>
                <a:cs typeface="Arial"/>
                <a:sym typeface="Arial"/>
              </a:rPr>
              <a:t>33</a:t>
            </a:fld>
            <a:endParaRPr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3414447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a:extLst>
            <a:ext uri="{FF2B5EF4-FFF2-40B4-BE49-F238E27FC236}">
              <a16:creationId xmlns:a16="http://schemas.microsoft.com/office/drawing/2014/main" id="{16F34C63-2BBE-FCE8-58DE-8F02B8EA4C7E}"/>
            </a:ext>
          </a:extLst>
        </p:cNvPr>
        <p:cNvGrpSpPr/>
        <p:nvPr/>
      </p:nvGrpSpPr>
      <p:grpSpPr>
        <a:xfrm>
          <a:off x="0" y="0"/>
          <a:ext cx="0" cy="0"/>
          <a:chOff x="0" y="0"/>
          <a:chExt cx="0" cy="0"/>
        </a:xfrm>
      </p:grpSpPr>
      <p:sp>
        <p:nvSpPr>
          <p:cNvPr id="352" name="Google Shape;352;p19:notes">
            <a:extLst>
              <a:ext uri="{FF2B5EF4-FFF2-40B4-BE49-F238E27FC236}">
                <a16:creationId xmlns:a16="http://schemas.microsoft.com/office/drawing/2014/main" id="{EEE5549F-0CBF-D71C-3516-3DE7B5F7E1A3}"/>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3" name="Google Shape;353;p19:notes">
            <a:extLst>
              <a:ext uri="{FF2B5EF4-FFF2-40B4-BE49-F238E27FC236}">
                <a16:creationId xmlns:a16="http://schemas.microsoft.com/office/drawing/2014/main" id="{349819FB-56E8-127A-B7A4-5C4090E2D823}"/>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endParaRPr dirty="0"/>
          </a:p>
        </p:txBody>
      </p:sp>
      <p:sp>
        <p:nvSpPr>
          <p:cNvPr id="354" name="Google Shape;354;p19:notes">
            <a:extLst>
              <a:ext uri="{FF2B5EF4-FFF2-40B4-BE49-F238E27FC236}">
                <a16:creationId xmlns:a16="http://schemas.microsoft.com/office/drawing/2014/main" id="{B5CC18B5-9E41-6881-6DBF-1614B2868B11}"/>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Arial"/>
                <a:ea typeface="Arial"/>
                <a:cs typeface="Arial"/>
                <a:sym typeface="Arial"/>
              </a:rPr>
              <a:t>3</a:t>
            </a:fld>
            <a:endParaRPr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41059086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Arial"/>
                <a:ea typeface="Arial"/>
                <a:cs typeface="Arial"/>
                <a:sym typeface="Arial"/>
              </a:rPr>
              <a:t>34</a:t>
            </a:fld>
            <a:endParaRPr lang="en-GB"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7253828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Arial"/>
                <a:ea typeface="Arial"/>
                <a:cs typeface="Arial"/>
                <a:sym typeface="Arial"/>
              </a:rPr>
              <a:t>36</a:t>
            </a:fld>
            <a:endParaRPr lang="en-GB"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103827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76" name="Google Shape;376;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a:extLst>
            <a:ext uri="{FF2B5EF4-FFF2-40B4-BE49-F238E27FC236}">
              <a16:creationId xmlns:a16="http://schemas.microsoft.com/office/drawing/2014/main" id="{D20D8C0D-B854-D29A-701C-4D12ECD4B9E8}"/>
            </a:ext>
          </a:extLst>
        </p:cNvPr>
        <p:cNvGrpSpPr/>
        <p:nvPr/>
      </p:nvGrpSpPr>
      <p:grpSpPr>
        <a:xfrm>
          <a:off x="0" y="0"/>
          <a:ext cx="0" cy="0"/>
          <a:chOff x="0" y="0"/>
          <a:chExt cx="0" cy="0"/>
        </a:xfrm>
      </p:grpSpPr>
      <p:sp>
        <p:nvSpPr>
          <p:cNvPr id="128" name="Google Shape;128;p3:notes">
            <a:extLst>
              <a:ext uri="{FF2B5EF4-FFF2-40B4-BE49-F238E27FC236}">
                <a16:creationId xmlns:a16="http://schemas.microsoft.com/office/drawing/2014/main" id="{CB027D3C-F0B3-6072-CC85-FD4E40BB731C}"/>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9" name="Google Shape;129;p3:notes">
            <a:extLst>
              <a:ext uri="{FF2B5EF4-FFF2-40B4-BE49-F238E27FC236}">
                <a16:creationId xmlns:a16="http://schemas.microsoft.com/office/drawing/2014/main" id="{2B88147E-263B-24F6-7953-F75C3347A37C}"/>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596927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3"/>
        <p:cNvGrpSpPr/>
        <p:nvPr/>
      </p:nvGrpSpPr>
      <p:grpSpPr>
        <a:xfrm>
          <a:off x="0" y="0"/>
          <a:ext cx="0" cy="0"/>
          <a:chOff x="0" y="0"/>
          <a:chExt cx="0" cy="0"/>
        </a:xfrm>
      </p:grpSpPr>
      <p:sp>
        <p:nvSpPr>
          <p:cNvPr id="774" name="Google Shape;774;p3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75" name="Google Shape;775;p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3">
          <a:extLst>
            <a:ext uri="{FF2B5EF4-FFF2-40B4-BE49-F238E27FC236}">
              <a16:creationId xmlns:a16="http://schemas.microsoft.com/office/drawing/2014/main" id="{BAE09756-7AA2-0549-4F94-E7973A18B78E}"/>
            </a:ext>
          </a:extLst>
        </p:cNvPr>
        <p:cNvGrpSpPr/>
        <p:nvPr/>
      </p:nvGrpSpPr>
      <p:grpSpPr>
        <a:xfrm>
          <a:off x="0" y="0"/>
          <a:ext cx="0" cy="0"/>
          <a:chOff x="0" y="0"/>
          <a:chExt cx="0" cy="0"/>
        </a:xfrm>
      </p:grpSpPr>
      <p:sp>
        <p:nvSpPr>
          <p:cNvPr id="774" name="Google Shape;774;p34:notes">
            <a:extLst>
              <a:ext uri="{FF2B5EF4-FFF2-40B4-BE49-F238E27FC236}">
                <a16:creationId xmlns:a16="http://schemas.microsoft.com/office/drawing/2014/main" id="{AA022FF4-6C15-4B18-389F-145F925BEC96}"/>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75" name="Google Shape;775;p34:notes">
            <a:extLst>
              <a:ext uri="{FF2B5EF4-FFF2-40B4-BE49-F238E27FC236}">
                <a16:creationId xmlns:a16="http://schemas.microsoft.com/office/drawing/2014/main" id="{E9D75247-EADE-341A-BA92-535EE4AA3661}"/>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8938461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4"/>
        <p:cNvGrpSpPr/>
        <p:nvPr/>
      </p:nvGrpSpPr>
      <p:grpSpPr>
        <a:xfrm>
          <a:off x="0" y="0"/>
          <a:ext cx="0" cy="0"/>
          <a:chOff x="0" y="0"/>
          <a:chExt cx="0" cy="0"/>
        </a:xfrm>
      </p:grpSpPr>
      <p:sp>
        <p:nvSpPr>
          <p:cNvPr id="1195" name="Google Shape;1195;p8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96" name="Google Shape;1196;p8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2754805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Arial"/>
                <a:ea typeface="Arial"/>
                <a:cs typeface="Arial"/>
                <a:sym typeface="Arial"/>
              </a:rPr>
              <a:t>14</a:t>
            </a:fld>
            <a:endParaRPr lang="en-GB"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9743445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a:extLst>
            <a:ext uri="{FF2B5EF4-FFF2-40B4-BE49-F238E27FC236}">
              <a16:creationId xmlns:a16="http://schemas.microsoft.com/office/drawing/2014/main" id="{49727471-0F9D-3D90-8114-9083E2EEE6EE}"/>
            </a:ext>
          </a:extLst>
        </p:cNvPr>
        <p:cNvGrpSpPr/>
        <p:nvPr/>
      </p:nvGrpSpPr>
      <p:grpSpPr>
        <a:xfrm>
          <a:off x="0" y="0"/>
          <a:ext cx="0" cy="0"/>
          <a:chOff x="0" y="0"/>
          <a:chExt cx="0" cy="0"/>
        </a:xfrm>
      </p:grpSpPr>
      <p:sp>
        <p:nvSpPr>
          <p:cNvPr id="128" name="Google Shape;128;p3:notes">
            <a:extLst>
              <a:ext uri="{FF2B5EF4-FFF2-40B4-BE49-F238E27FC236}">
                <a16:creationId xmlns:a16="http://schemas.microsoft.com/office/drawing/2014/main" id="{C31039B2-507D-CA3C-813F-E0CDE106C26C}"/>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9" name="Google Shape;129;p3:notes">
            <a:extLst>
              <a:ext uri="{FF2B5EF4-FFF2-40B4-BE49-F238E27FC236}">
                <a16:creationId xmlns:a16="http://schemas.microsoft.com/office/drawing/2014/main" id="{0A34845E-EA63-8336-A587-670815C97932}"/>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3089834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8" Type="http://schemas.openxmlformats.org/officeDocument/2006/relationships/oleObject" Target="../embeddings/oleObject1.bin"/><Relationship Id="rId3" Type="http://schemas.openxmlformats.org/officeDocument/2006/relationships/tags" Target="../tags/tag3.xml"/><Relationship Id="rId7" Type="http://schemas.openxmlformats.org/officeDocument/2006/relationships/slideMaster" Target="../slideMasters/slideMaster1.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5" Type="http://schemas.openxmlformats.org/officeDocument/2006/relationships/tags" Target="../tags/tag5.xml"/><Relationship Id="rId4" Type="http://schemas.openxmlformats.org/officeDocument/2006/relationships/tags" Target="../tags/tag4.xml"/><Relationship Id="rId9" Type="http://schemas.openxmlformats.org/officeDocument/2006/relationships/image" Target="../media/image1.emf"/></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Default">
  <p:cSld name="Default">
    <p:spTree>
      <p:nvGrpSpPr>
        <p:cNvPr id="1" name="Shape 19"/>
        <p:cNvGrpSpPr/>
        <p:nvPr/>
      </p:nvGrpSpPr>
      <p:grpSpPr>
        <a:xfrm>
          <a:off x="0" y="0"/>
          <a:ext cx="0" cy="0"/>
          <a:chOff x="0" y="0"/>
          <a:chExt cx="0" cy="0"/>
        </a:xfrm>
      </p:grpSpPr>
      <p:sp>
        <p:nvSpPr>
          <p:cNvPr id="20" name="Google Shape;20;p62"/>
          <p:cNvSpPr txBox="1">
            <a:spLocks noGrp="1"/>
          </p:cNvSpPr>
          <p:nvPr>
            <p:ph type="title"/>
          </p:nvPr>
        </p:nvSpPr>
        <p:spPr>
          <a:xfrm>
            <a:off x="554736" y="355092"/>
            <a:ext cx="11082528" cy="731520"/>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Clr>
                <a:schemeClr val="lt2"/>
              </a:buClr>
              <a:buSzPts val="2500"/>
              <a:buFont typeface="Roboto Black"/>
              <a:buNone/>
              <a:defRPr>
                <a:latin typeface="Roboto Black"/>
                <a:ea typeface="Roboto Black"/>
                <a:cs typeface="Roboto Black"/>
                <a:sym typeface="Roboto Black"/>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62"/>
          <p:cNvSpPr txBox="1">
            <a:spLocks noGrp="1"/>
          </p:cNvSpPr>
          <p:nvPr>
            <p:ph type="subTitle" idx="1"/>
          </p:nvPr>
        </p:nvSpPr>
        <p:spPr>
          <a:xfrm>
            <a:off x="554736" y="1318966"/>
            <a:ext cx="11082528" cy="276999"/>
          </a:xfrm>
          <a:prstGeom prst="rect">
            <a:avLst/>
          </a:prstGeom>
          <a:noFill/>
          <a:ln>
            <a:noFill/>
          </a:ln>
        </p:spPr>
        <p:txBody>
          <a:bodyPr spcFirstLastPara="1" wrap="square" lIns="0" tIns="0" rIns="0" bIns="0" anchor="t" anchorCtr="0">
            <a:noAutofit/>
          </a:bodyPr>
          <a:lstStyle>
            <a:lvl1pPr lvl="0" algn="l">
              <a:lnSpc>
                <a:spcPct val="100000"/>
              </a:lnSpc>
              <a:spcBef>
                <a:spcPts val="300"/>
              </a:spcBef>
              <a:spcAft>
                <a:spcPts val="0"/>
              </a:spcAft>
              <a:buClr>
                <a:schemeClr val="lt2"/>
              </a:buClr>
              <a:buSzPts val="1800"/>
              <a:buNone/>
              <a:defRPr sz="1800" b="0">
                <a:solidFill>
                  <a:schemeClr val="lt2"/>
                </a:solidFill>
                <a:latin typeface="Roboto"/>
                <a:ea typeface="Roboto"/>
                <a:cs typeface="Roboto"/>
                <a:sym typeface="Roboto"/>
              </a:defRPr>
            </a:lvl1pPr>
            <a:lvl2pPr lvl="1" algn="ctr">
              <a:lnSpc>
                <a:spcPct val="100000"/>
              </a:lnSpc>
              <a:spcBef>
                <a:spcPts val="300"/>
              </a:spcBef>
              <a:spcAft>
                <a:spcPts val="0"/>
              </a:spcAft>
              <a:buClr>
                <a:schemeClr val="lt2"/>
              </a:buClr>
              <a:buSzPts val="2000"/>
              <a:buNone/>
              <a:defRPr sz="2000"/>
            </a:lvl2pPr>
            <a:lvl3pPr lvl="2" algn="ctr">
              <a:lnSpc>
                <a:spcPct val="100000"/>
              </a:lnSpc>
              <a:spcBef>
                <a:spcPts val="300"/>
              </a:spcBef>
              <a:spcAft>
                <a:spcPts val="0"/>
              </a:spcAft>
              <a:buClr>
                <a:schemeClr val="lt2"/>
              </a:buClr>
              <a:buSzPts val="1800"/>
              <a:buNone/>
              <a:defRPr sz="1800"/>
            </a:lvl3pPr>
            <a:lvl4pPr lvl="3" algn="ctr">
              <a:lnSpc>
                <a:spcPct val="100000"/>
              </a:lnSpc>
              <a:spcBef>
                <a:spcPts val="300"/>
              </a:spcBef>
              <a:spcAft>
                <a:spcPts val="0"/>
              </a:spcAft>
              <a:buClr>
                <a:schemeClr val="lt2"/>
              </a:buClr>
              <a:buSzPts val="1600"/>
              <a:buNone/>
              <a:defRPr sz="1600"/>
            </a:lvl4pPr>
            <a:lvl5pPr lvl="4" algn="ctr">
              <a:lnSpc>
                <a:spcPct val="100000"/>
              </a:lnSpc>
              <a:spcBef>
                <a:spcPts val="300"/>
              </a:spcBef>
              <a:spcAft>
                <a:spcPts val="0"/>
              </a:spcAft>
              <a:buClr>
                <a:schemeClr val="lt2"/>
              </a:buClr>
              <a:buSzPts val="1600"/>
              <a:buNone/>
              <a:defRPr sz="1600"/>
            </a:lvl5pPr>
            <a:lvl6pPr lvl="5" algn="ctr">
              <a:lnSpc>
                <a:spcPct val="100000"/>
              </a:lnSpc>
              <a:spcBef>
                <a:spcPts val="300"/>
              </a:spcBef>
              <a:spcAft>
                <a:spcPts val="0"/>
              </a:spcAft>
              <a:buClr>
                <a:schemeClr val="dk1"/>
              </a:buClr>
              <a:buSzPts val="1600"/>
              <a:buNone/>
              <a:defRPr sz="1600"/>
            </a:lvl6pPr>
            <a:lvl7pPr lvl="6" algn="ctr">
              <a:lnSpc>
                <a:spcPct val="100000"/>
              </a:lnSpc>
              <a:spcBef>
                <a:spcPts val="300"/>
              </a:spcBef>
              <a:spcAft>
                <a:spcPts val="0"/>
              </a:spcAft>
              <a:buClr>
                <a:schemeClr val="dk1"/>
              </a:buClr>
              <a:buSzPts val="1600"/>
              <a:buNone/>
              <a:defRPr sz="1600"/>
            </a:lvl7pPr>
            <a:lvl8pPr lvl="7" algn="ctr">
              <a:lnSpc>
                <a:spcPct val="100000"/>
              </a:lnSpc>
              <a:spcBef>
                <a:spcPts val="300"/>
              </a:spcBef>
              <a:spcAft>
                <a:spcPts val="0"/>
              </a:spcAft>
              <a:buClr>
                <a:schemeClr val="dk1"/>
              </a:buClr>
              <a:buSzPts val="1600"/>
              <a:buNone/>
              <a:defRPr sz="1600"/>
            </a:lvl8pPr>
            <a:lvl9pPr lvl="8" algn="ctr">
              <a:lnSpc>
                <a:spcPct val="100000"/>
              </a:lnSpc>
              <a:spcBef>
                <a:spcPts val="300"/>
              </a:spcBef>
              <a:spcAft>
                <a:spcPts val="300"/>
              </a:spcAft>
              <a:buClr>
                <a:schemeClr val="dk1"/>
              </a:buClr>
              <a:buSzPts val="1600"/>
              <a:buNone/>
              <a:defRPr sz="1600"/>
            </a:lvl9pPr>
          </a:lstStyle>
          <a:p>
            <a:endParaRPr/>
          </a:p>
        </p:txBody>
      </p:sp>
      <p:sp>
        <p:nvSpPr>
          <p:cNvPr id="23" name="Google Shape;23;p62"/>
          <p:cNvSpPr txBox="1">
            <a:spLocks noGrp="1"/>
          </p:cNvSpPr>
          <p:nvPr>
            <p:ph type="body" idx="2"/>
          </p:nvPr>
        </p:nvSpPr>
        <p:spPr>
          <a:xfrm>
            <a:off x="7630160" y="100540"/>
            <a:ext cx="4007104" cy="123111"/>
          </a:xfrm>
          <a:prstGeom prst="rect">
            <a:avLst/>
          </a:prstGeom>
          <a:noFill/>
          <a:ln>
            <a:noFill/>
          </a:ln>
        </p:spPr>
        <p:txBody>
          <a:bodyPr spcFirstLastPara="1" wrap="square" lIns="0" tIns="0" rIns="0" bIns="0" anchor="ctr" anchorCtr="0">
            <a:spAutoFit/>
          </a:bodyPr>
          <a:lstStyle>
            <a:lvl1pPr marL="457200" lvl="0" indent="-279400" algn="r">
              <a:lnSpc>
                <a:spcPct val="100000"/>
              </a:lnSpc>
              <a:spcBef>
                <a:spcPts val="300"/>
              </a:spcBef>
              <a:spcAft>
                <a:spcPts val="0"/>
              </a:spcAft>
              <a:buClr>
                <a:schemeClr val="lt2"/>
              </a:buClr>
              <a:buSzPts val="800"/>
              <a:buChar char="​"/>
              <a:defRPr sz="800">
                <a:latin typeface="Lora"/>
                <a:ea typeface="Lora"/>
                <a:cs typeface="Lora"/>
                <a:sym typeface="Lora"/>
              </a:defRPr>
            </a:lvl1pPr>
            <a:lvl2pPr marL="914400" lvl="1" indent="-342900" algn="l">
              <a:lnSpc>
                <a:spcPct val="100000"/>
              </a:lnSpc>
              <a:spcBef>
                <a:spcPts val="300"/>
              </a:spcBef>
              <a:spcAft>
                <a:spcPts val="0"/>
              </a:spcAft>
              <a:buClr>
                <a:schemeClr val="lt2"/>
              </a:buClr>
              <a:buSzPts val="1800"/>
              <a:buChar char="•"/>
              <a:defRPr/>
            </a:lvl2pPr>
            <a:lvl3pPr marL="1371600" lvl="2" indent="-342900" algn="l">
              <a:lnSpc>
                <a:spcPct val="100000"/>
              </a:lnSpc>
              <a:spcBef>
                <a:spcPts val="300"/>
              </a:spcBef>
              <a:spcAft>
                <a:spcPts val="0"/>
              </a:spcAft>
              <a:buClr>
                <a:schemeClr val="lt2"/>
              </a:buClr>
              <a:buSzPts val="1800"/>
              <a:buChar char="—"/>
              <a:defRPr/>
            </a:lvl3pPr>
            <a:lvl4pPr marL="1828800" lvl="3" indent="-342900" algn="l">
              <a:lnSpc>
                <a:spcPct val="100000"/>
              </a:lnSpc>
              <a:spcBef>
                <a:spcPts val="300"/>
              </a:spcBef>
              <a:spcAft>
                <a:spcPts val="0"/>
              </a:spcAft>
              <a:buClr>
                <a:schemeClr val="lt2"/>
              </a:buClr>
              <a:buSzPts val="1800"/>
              <a:buChar char="»"/>
              <a:defRPr/>
            </a:lvl4pPr>
            <a:lvl5pPr marL="2286000" lvl="4" indent="-342900" algn="l">
              <a:lnSpc>
                <a:spcPct val="100000"/>
              </a:lnSpc>
              <a:spcBef>
                <a:spcPts val="300"/>
              </a:spcBef>
              <a:spcAft>
                <a:spcPts val="0"/>
              </a:spcAft>
              <a:buClr>
                <a:schemeClr val="lt2"/>
              </a:buClr>
              <a:buSzPts val="1800"/>
              <a:buChar char="›"/>
              <a:defRPr/>
            </a:lvl5pPr>
            <a:lvl6pPr marL="2743200" lvl="5" indent="-342900" algn="l">
              <a:lnSpc>
                <a:spcPct val="100000"/>
              </a:lnSpc>
              <a:spcBef>
                <a:spcPts val="300"/>
              </a:spcBef>
              <a:spcAft>
                <a:spcPts val="0"/>
              </a:spcAft>
              <a:buClr>
                <a:schemeClr val="dk1"/>
              </a:buClr>
              <a:buSzPts val="1800"/>
              <a:buChar char="▫"/>
              <a:defRPr/>
            </a:lvl6pPr>
            <a:lvl7pPr marL="3200400" lvl="6" indent="-342900" algn="l">
              <a:lnSpc>
                <a:spcPct val="100000"/>
              </a:lnSpc>
              <a:spcBef>
                <a:spcPts val="300"/>
              </a:spcBef>
              <a:spcAft>
                <a:spcPts val="0"/>
              </a:spcAft>
              <a:buClr>
                <a:schemeClr val="dk1"/>
              </a:buClr>
              <a:buSzPts val="1800"/>
              <a:buChar char="▫"/>
              <a:defRPr/>
            </a:lvl7pPr>
            <a:lvl8pPr marL="3657600" lvl="7" indent="-342900" algn="l">
              <a:lnSpc>
                <a:spcPct val="100000"/>
              </a:lnSpc>
              <a:spcBef>
                <a:spcPts val="300"/>
              </a:spcBef>
              <a:spcAft>
                <a:spcPts val="0"/>
              </a:spcAft>
              <a:buClr>
                <a:schemeClr val="dk1"/>
              </a:buClr>
              <a:buSzPts val="1800"/>
              <a:buChar char="▫"/>
              <a:defRPr/>
            </a:lvl8pPr>
            <a:lvl9pPr marL="4114800" lvl="8" indent="-342900" algn="l">
              <a:lnSpc>
                <a:spcPct val="100000"/>
              </a:lnSpc>
              <a:spcBef>
                <a:spcPts val="300"/>
              </a:spcBef>
              <a:spcAft>
                <a:spcPts val="300"/>
              </a:spcAft>
              <a:buClr>
                <a:schemeClr val="dk1"/>
              </a:buClr>
              <a:buSzPts val="1800"/>
              <a:buChar char="▫"/>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126"/>
        <p:cNvGrpSpPr/>
        <p:nvPr/>
      </p:nvGrpSpPr>
      <p:grpSpPr>
        <a:xfrm>
          <a:off x="0" y="0"/>
          <a:ext cx="0" cy="0"/>
          <a:chOff x="0" y="0"/>
          <a:chExt cx="0" cy="0"/>
        </a:xfrm>
      </p:grpSpPr>
      <p:sp>
        <p:nvSpPr>
          <p:cNvPr id="127" name="Google Shape;127;p78"/>
          <p:cNvSpPr txBox="1">
            <a:spLocks noGrp="1"/>
          </p:cNvSpPr>
          <p:nvPr>
            <p:ph type="title"/>
          </p:nvPr>
        </p:nvSpPr>
        <p:spPr>
          <a:xfrm>
            <a:off x="467806" y="365126"/>
            <a:ext cx="11173331" cy="81121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171616"/>
              </a:buClr>
              <a:buSzPts val="1800"/>
              <a:buFont typeface="Roboto Black"/>
              <a:buNone/>
              <a:defRPr>
                <a:latin typeface="Roboto Black"/>
                <a:ea typeface="Roboto Black"/>
                <a:cs typeface="Roboto Black"/>
                <a:sym typeface="Roboto Black"/>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8" name="Google Shape;128;p78"/>
          <p:cNvSpPr txBox="1">
            <a:spLocks noGrp="1"/>
          </p:cNvSpPr>
          <p:nvPr>
            <p:ph type="body" idx="1"/>
          </p:nvPr>
        </p:nvSpPr>
        <p:spPr>
          <a:xfrm>
            <a:off x="569118" y="1400032"/>
            <a:ext cx="11072019" cy="4829427"/>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rgbClr val="171616"/>
              </a:buClr>
              <a:buSzPts val="1800"/>
              <a:buChar char="•"/>
              <a:defRPr/>
            </a:lvl1pPr>
            <a:lvl2pPr marL="914400" lvl="1" indent="-342900" algn="l">
              <a:lnSpc>
                <a:spcPct val="90000"/>
              </a:lnSpc>
              <a:spcBef>
                <a:spcPts val="500"/>
              </a:spcBef>
              <a:spcAft>
                <a:spcPts val="0"/>
              </a:spcAft>
              <a:buClr>
                <a:srgbClr val="171616"/>
              </a:buClr>
              <a:buSzPts val="1800"/>
              <a:buChar char="•"/>
              <a:defRPr/>
            </a:lvl2pPr>
            <a:lvl3pPr marL="1371600" lvl="2" indent="-342900" algn="l">
              <a:lnSpc>
                <a:spcPct val="90000"/>
              </a:lnSpc>
              <a:spcBef>
                <a:spcPts val="500"/>
              </a:spcBef>
              <a:spcAft>
                <a:spcPts val="0"/>
              </a:spcAft>
              <a:buClr>
                <a:srgbClr val="171616"/>
              </a:buClr>
              <a:buSzPts val="1800"/>
              <a:buChar char="•"/>
              <a:defRPr/>
            </a:lvl3pPr>
            <a:lvl4pPr marL="1828800" lvl="3" indent="-342900" algn="l">
              <a:lnSpc>
                <a:spcPct val="90000"/>
              </a:lnSpc>
              <a:spcBef>
                <a:spcPts val="500"/>
              </a:spcBef>
              <a:spcAft>
                <a:spcPts val="0"/>
              </a:spcAft>
              <a:buClr>
                <a:srgbClr val="171616"/>
              </a:buClr>
              <a:buSzPts val="1800"/>
              <a:buChar char="•"/>
              <a:defRPr/>
            </a:lvl4pPr>
            <a:lvl5pPr marL="2286000" lvl="4" indent="-342900" algn="l">
              <a:lnSpc>
                <a:spcPct val="90000"/>
              </a:lnSpc>
              <a:spcBef>
                <a:spcPts val="500"/>
              </a:spcBef>
              <a:spcAft>
                <a:spcPts val="0"/>
              </a:spcAft>
              <a:buClr>
                <a:srgbClr val="171616"/>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0" name="Google Shape;130;p78"/>
          <p:cNvSpPr txBox="1">
            <a:spLocks noGrp="1"/>
          </p:cNvSpPr>
          <p:nvPr>
            <p:ph type="body" idx="2"/>
          </p:nvPr>
        </p:nvSpPr>
        <p:spPr>
          <a:xfrm>
            <a:off x="7630160" y="100540"/>
            <a:ext cx="4007104" cy="123111"/>
          </a:xfrm>
          <a:prstGeom prst="rect">
            <a:avLst/>
          </a:prstGeom>
          <a:noFill/>
          <a:ln>
            <a:noFill/>
          </a:ln>
        </p:spPr>
        <p:txBody>
          <a:bodyPr spcFirstLastPara="1" wrap="square" lIns="0" tIns="0" rIns="0" bIns="0" anchor="ctr" anchorCtr="0">
            <a:spAutoFit/>
          </a:bodyPr>
          <a:lstStyle>
            <a:lvl1pPr marL="457200" lvl="0" indent="-279400" algn="r">
              <a:lnSpc>
                <a:spcPct val="100000"/>
              </a:lnSpc>
              <a:spcBef>
                <a:spcPts val="300"/>
              </a:spcBef>
              <a:spcAft>
                <a:spcPts val="0"/>
              </a:spcAft>
              <a:buClr>
                <a:schemeClr val="lt2"/>
              </a:buClr>
              <a:buSzPts val="800"/>
              <a:buChar char="​"/>
              <a:defRPr sz="800">
                <a:latin typeface="Lora"/>
                <a:ea typeface="Lora"/>
                <a:cs typeface="Lora"/>
                <a:sym typeface="Lora"/>
              </a:defRPr>
            </a:lvl1pPr>
            <a:lvl2pPr marL="914400" lvl="1" indent="-342900" algn="l">
              <a:lnSpc>
                <a:spcPct val="100000"/>
              </a:lnSpc>
              <a:spcBef>
                <a:spcPts val="300"/>
              </a:spcBef>
              <a:spcAft>
                <a:spcPts val="0"/>
              </a:spcAft>
              <a:buClr>
                <a:schemeClr val="lt2"/>
              </a:buClr>
              <a:buSzPts val="1800"/>
              <a:buChar char="•"/>
              <a:defRPr/>
            </a:lvl2pPr>
            <a:lvl3pPr marL="1371600" lvl="2" indent="-342900" algn="l">
              <a:lnSpc>
                <a:spcPct val="100000"/>
              </a:lnSpc>
              <a:spcBef>
                <a:spcPts val="300"/>
              </a:spcBef>
              <a:spcAft>
                <a:spcPts val="0"/>
              </a:spcAft>
              <a:buClr>
                <a:schemeClr val="lt2"/>
              </a:buClr>
              <a:buSzPts val="1800"/>
              <a:buChar char="—"/>
              <a:defRPr/>
            </a:lvl3pPr>
            <a:lvl4pPr marL="1828800" lvl="3" indent="-342900" algn="l">
              <a:lnSpc>
                <a:spcPct val="100000"/>
              </a:lnSpc>
              <a:spcBef>
                <a:spcPts val="300"/>
              </a:spcBef>
              <a:spcAft>
                <a:spcPts val="0"/>
              </a:spcAft>
              <a:buClr>
                <a:schemeClr val="lt2"/>
              </a:buClr>
              <a:buSzPts val="1800"/>
              <a:buChar char="»"/>
              <a:defRPr/>
            </a:lvl4pPr>
            <a:lvl5pPr marL="2286000" lvl="4" indent="-342900" algn="l">
              <a:lnSpc>
                <a:spcPct val="100000"/>
              </a:lnSpc>
              <a:spcBef>
                <a:spcPts val="300"/>
              </a:spcBef>
              <a:spcAft>
                <a:spcPts val="0"/>
              </a:spcAft>
              <a:buClr>
                <a:schemeClr val="lt2"/>
              </a:buClr>
              <a:buSzPts val="1800"/>
              <a:buChar char="›"/>
              <a:defRPr/>
            </a:lvl5pPr>
            <a:lvl6pPr marL="2743200" lvl="5" indent="-342900" algn="l">
              <a:lnSpc>
                <a:spcPct val="100000"/>
              </a:lnSpc>
              <a:spcBef>
                <a:spcPts val="300"/>
              </a:spcBef>
              <a:spcAft>
                <a:spcPts val="0"/>
              </a:spcAft>
              <a:buClr>
                <a:schemeClr val="dk1"/>
              </a:buClr>
              <a:buSzPts val="1800"/>
              <a:buChar char="▫"/>
              <a:defRPr/>
            </a:lvl6pPr>
            <a:lvl7pPr marL="3200400" lvl="6" indent="-342900" algn="l">
              <a:lnSpc>
                <a:spcPct val="100000"/>
              </a:lnSpc>
              <a:spcBef>
                <a:spcPts val="300"/>
              </a:spcBef>
              <a:spcAft>
                <a:spcPts val="0"/>
              </a:spcAft>
              <a:buClr>
                <a:schemeClr val="dk1"/>
              </a:buClr>
              <a:buSzPts val="1800"/>
              <a:buChar char="▫"/>
              <a:defRPr/>
            </a:lvl7pPr>
            <a:lvl8pPr marL="3657600" lvl="7" indent="-342900" algn="l">
              <a:lnSpc>
                <a:spcPct val="100000"/>
              </a:lnSpc>
              <a:spcBef>
                <a:spcPts val="300"/>
              </a:spcBef>
              <a:spcAft>
                <a:spcPts val="0"/>
              </a:spcAft>
              <a:buClr>
                <a:schemeClr val="dk1"/>
              </a:buClr>
              <a:buSzPts val="1800"/>
              <a:buChar char="▫"/>
              <a:defRPr/>
            </a:lvl8pPr>
            <a:lvl9pPr marL="4114800" lvl="8" indent="-342900" algn="l">
              <a:lnSpc>
                <a:spcPct val="100000"/>
              </a:lnSpc>
              <a:spcBef>
                <a:spcPts val="300"/>
              </a:spcBef>
              <a:spcAft>
                <a:spcPts val="300"/>
              </a:spcAft>
              <a:buClr>
                <a:schemeClr val="dk1"/>
              </a:buClr>
              <a:buSzPts val="1800"/>
              <a:buChar char="▫"/>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Default">
    <p:spTree>
      <p:nvGrpSpPr>
        <p:cNvPr id="1" name=""/>
        <p:cNvGrpSpPr/>
        <p:nvPr/>
      </p:nvGrpSpPr>
      <p:grpSpPr>
        <a:xfrm>
          <a:off x="0" y="0"/>
          <a:ext cx="0" cy="0"/>
          <a:chOff x="0" y="0"/>
          <a:chExt cx="0" cy="0"/>
        </a:xfrm>
      </p:grpSpPr>
      <p:graphicFrame>
        <p:nvGraphicFramePr>
          <p:cNvPr id="3" name="Object 8" hidden="1">
            <a:extLst>
              <a:ext uri="{FF2B5EF4-FFF2-40B4-BE49-F238E27FC236}">
                <a16:creationId xmlns:a16="http://schemas.microsoft.com/office/drawing/2014/main" id="{D8EFF8A2-0FB9-4B25-8B8D-492353274983}"/>
              </a:ext>
            </a:extLst>
          </p:cNvPr>
          <p:cNvGraphicFramePr>
            <a:graphicFrameLocks noChangeAspect="1"/>
          </p:cNvGraphicFramePr>
          <p:nvPr userDrawn="1">
            <p:custDataLst>
              <p:tags r:id="rId1"/>
            </p:custDataLst>
            <p:extLst>
              <p:ext uri="{D42A27DB-BD31-4B8C-83A1-F6EECF244321}">
                <p14:modId xmlns:p14="http://schemas.microsoft.com/office/powerpoint/2010/main" val="322905059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8" imgW="413" imgH="416" progId="TCLayout.ActiveDocument.1">
                  <p:embed/>
                </p:oleObj>
              </mc:Choice>
              <mc:Fallback>
                <p:oleObj name="think-cell Slide" r:id="rId8" imgW="413" imgH="416" progId="TCLayout.ActiveDocument.1">
                  <p:embed/>
                  <p:pic>
                    <p:nvPicPr>
                      <p:cNvPr id="3" name="Object 8" hidden="1">
                        <a:extLst>
                          <a:ext uri="{FF2B5EF4-FFF2-40B4-BE49-F238E27FC236}">
                            <a16:creationId xmlns:a16="http://schemas.microsoft.com/office/drawing/2014/main" id="{D8EFF8A2-0FB9-4B25-8B8D-492353274983}"/>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2" name="Rectangle 7" hidden="1">
            <a:extLst>
              <a:ext uri="{FF2B5EF4-FFF2-40B4-BE49-F238E27FC236}">
                <a16:creationId xmlns:a16="http://schemas.microsoft.com/office/drawing/2014/main" id="{9F741700-5035-4E61-A4AC-1B3C7AE220D5}"/>
              </a:ext>
            </a:extLst>
          </p:cNvPr>
          <p:cNvSpPr/>
          <p:nvPr userDrawn="1">
            <p:custDataLst>
              <p:tags r:id="rId2"/>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100000"/>
              </a:lnSpc>
              <a:spcBef>
                <a:spcPct val="0"/>
              </a:spcBef>
              <a:spcAft>
                <a:spcPct val="0"/>
              </a:spcAft>
            </a:pPr>
            <a:endParaRPr lang="en-US" sz="2500" b="1" i="0" baseline="0" dirty="0">
              <a:solidFill>
                <a:schemeClr val="bg1"/>
              </a:solidFill>
              <a:latin typeface="Georgia" panose="02040502050405020303" pitchFamily="18" charset="0"/>
              <a:ea typeface="+mj-ea"/>
              <a:cs typeface="+mj-cs"/>
              <a:sym typeface="Georgia" panose="02040502050405020303" pitchFamily="18" charset="0"/>
            </a:endParaRPr>
          </a:p>
        </p:txBody>
      </p:sp>
      <p:sp>
        <p:nvSpPr>
          <p:cNvPr id="15" name="2. Slide Title">
            <a:extLst>
              <a:ext uri="{FF2B5EF4-FFF2-40B4-BE49-F238E27FC236}">
                <a16:creationId xmlns:a16="http://schemas.microsoft.com/office/drawing/2014/main" id="{699FD2C4-82B5-475E-9235-DB128978B618}"/>
              </a:ext>
            </a:extLst>
          </p:cNvPr>
          <p:cNvSpPr>
            <a:spLocks noGrp="1"/>
          </p:cNvSpPr>
          <p:nvPr>
            <p:ph type="title"/>
            <p:custDataLst>
              <p:tags r:id="rId3"/>
            </p:custDataLst>
          </p:nvPr>
        </p:nvSpPr>
        <p:spPr>
          <a:xfrm>
            <a:off x="554736" y="355092"/>
            <a:ext cx="11082528" cy="731520"/>
          </a:xfrm>
        </p:spPr>
        <p:txBody>
          <a:bodyPr vert="horz"/>
          <a:lstStyle>
            <a:lvl1pPr>
              <a:defRPr>
                <a:latin typeface="Roboto Black" panose="02000000000000000000" pitchFamily="2" charset="0"/>
                <a:ea typeface="Roboto Black" panose="02000000000000000000" pitchFamily="2" charset="0"/>
              </a:defRPr>
            </a:lvl1pPr>
          </a:lstStyle>
          <a:p>
            <a:r>
              <a:rPr lang="en-US" dirty="0"/>
              <a:t>Click to edit Master title style</a:t>
            </a:r>
          </a:p>
        </p:txBody>
      </p:sp>
      <p:sp>
        <p:nvSpPr>
          <p:cNvPr id="14" name="3. Subtitle">
            <a:extLst>
              <a:ext uri="{FF2B5EF4-FFF2-40B4-BE49-F238E27FC236}">
                <a16:creationId xmlns:a16="http://schemas.microsoft.com/office/drawing/2014/main" id="{D4D36123-678D-4B6C-A648-186F85BE34AE}"/>
              </a:ext>
            </a:extLst>
          </p:cNvPr>
          <p:cNvSpPr>
            <a:spLocks noGrp="1"/>
          </p:cNvSpPr>
          <p:nvPr>
            <p:ph type="subTitle" idx="1"/>
            <p:custDataLst>
              <p:tags r:id="rId4"/>
            </p:custDataLst>
          </p:nvPr>
        </p:nvSpPr>
        <p:spPr>
          <a:xfrm>
            <a:off x="554736" y="1318966"/>
            <a:ext cx="11082528" cy="276999"/>
          </a:xfrm>
        </p:spPr>
        <p:txBody>
          <a:bodyPr wrap="square">
            <a:noAutofit/>
          </a:bodyPr>
          <a:lstStyle>
            <a:lvl1pPr marL="0" indent="0" algn="l">
              <a:buNone/>
              <a:defRPr sz="1800" b="0">
                <a:solidFill>
                  <a:schemeClr val="bg2"/>
                </a:solidFill>
                <a:latin typeface="Roboto" panose="02000000000000000000" pitchFamily="2" charset="0"/>
                <a:ea typeface="Roboto" panose="02000000000000000000"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8" name="5. Source" hidden="1">
            <a:extLst>
              <a:ext uri="{FF2B5EF4-FFF2-40B4-BE49-F238E27FC236}">
                <a16:creationId xmlns:a16="http://schemas.microsoft.com/office/drawing/2014/main" id="{9238B1D6-2095-4826-AA45-9A4E6F7D1A16}"/>
              </a:ext>
            </a:extLst>
          </p:cNvPr>
          <p:cNvSpPr txBox="1"/>
          <p:nvPr userDrawn="1">
            <p:custDataLst>
              <p:tags r:id="rId5"/>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t>Source: …</a:t>
            </a:r>
          </a:p>
        </p:txBody>
      </p:sp>
      <p:sp>
        <p:nvSpPr>
          <p:cNvPr id="10" name="1. On-page tracker">
            <a:extLst>
              <a:ext uri="{FF2B5EF4-FFF2-40B4-BE49-F238E27FC236}">
                <a16:creationId xmlns:a16="http://schemas.microsoft.com/office/drawing/2014/main" id="{A8BAFD1A-3C11-49E6-B76E-5166760AF118}"/>
              </a:ext>
            </a:extLst>
          </p:cNvPr>
          <p:cNvSpPr>
            <a:spLocks noGrp="1"/>
          </p:cNvSpPr>
          <p:nvPr>
            <p:ph type="body" sz="quarter" idx="17" hasCustomPrompt="1"/>
            <p:custDataLst>
              <p:tags r:id="rId6"/>
            </p:custDataLst>
          </p:nvPr>
        </p:nvSpPr>
        <p:spPr>
          <a:xfrm>
            <a:off x="7630160" y="100540"/>
            <a:ext cx="4007104" cy="123111"/>
          </a:xfrm>
        </p:spPr>
        <p:txBody>
          <a:bodyPr wrap="square" anchor="ctr" anchorCtr="0">
            <a:spAutoFit/>
          </a:bodyPr>
          <a:lstStyle>
            <a:lvl1pPr algn="r">
              <a:defRPr sz="800">
                <a:latin typeface="Lora" pitchFamily="2" charset="0"/>
              </a:defRPr>
            </a:lvl1pPr>
          </a:lstStyle>
          <a:p>
            <a:pPr lvl="0"/>
            <a:r>
              <a:rPr lang="en-US" dirty="0"/>
              <a:t>Section marker</a:t>
            </a:r>
          </a:p>
        </p:txBody>
      </p:sp>
    </p:spTree>
    <p:extLst>
      <p:ext uri="{BB962C8B-B14F-4D97-AF65-F5344CB8AC3E}">
        <p14:creationId xmlns:p14="http://schemas.microsoft.com/office/powerpoint/2010/main" val="9481926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BBE2BBB-190C-A088-F1B9-5CC6F53110C7}"/>
              </a:ext>
            </a:extLst>
          </p:cNvPr>
          <p:cNvSpPr>
            <a:spLocks noGrp="1"/>
          </p:cNvSpPr>
          <p:nvPr>
            <p:ph type="dt" sz="half" idx="10"/>
          </p:nvPr>
        </p:nvSpPr>
        <p:spPr/>
        <p:txBody>
          <a:bodyPr/>
          <a:lstStyle/>
          <a:p>
            <a:fld id="{718D5097-51FB-46F6-B1A6-76DE792CE262}" type="datetimeFigureOut">
              <a:rPr lang="en-GB" smtClean="0"/>
              <a:t>08/09/2025</a:t>
            </a:fld>
            <a:endParaRPr lang="en-GB"/>
          </a:p>
        </p:txBody>
      </p:sp>
      <p:sp>
        <p:nvSpPr>
          <p:cNvPr id="3" name="Footer Placeholder 2">
            <a:extLst>
              <a:ext uri="{FF2B5EF4-FFF2-40B4-BE49-F238E27FC236}">
                <a16:creationId xmlns:a16="http://schemas.microsoft.com/office/drawing/2014/main" id="{6F36333A-55F1-212E-EBB3-526C38509096}"/>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5A693C74-4C8E-10D4-2FB1-B3D9E351929E}"/>
              </a:ext>
            </a:extLst>
          </p:cNvPr>
          <p:cNvSpPr>
            <a:spLocks noGrp="1"/>
          </p:cNvSpPr>
          <p:nvPr>
            <p:ph type="sldNum" sz="quarter" idx="12"/>
          </p:nvPr>
        </p:nvSpPr>
        <p:spPr/>
        <p:txBody>
          <a:bodyPr/>
          <a:lstStyle/>
          <a:p>
            <a:fld id="{BF9A4899-31AF-4D05-9493-496F56F7D06A}" type="slidenum">
              <a:rPr lang="en-GB" smtClean="0"/>
              <a:t>‹#›</a:t>
            </a:fld>
            <a:endParaRPr lang="en-GB"/>
          </a:p>
        </p:txBody>
      </p:sp>
    </p:spTree>
    <p:extLst>
      <p:ext uri="{BB962C8B-B14F-4D97-AF65-F5344CB8AC3E}">
        <p14:creationId xmlns:p14="http://schemas.microsoft.com/office/powerpoint/2010/main" val="202253136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op left title">
  <p:cSld name="Top left title">
    <p:spTree>
      <p:nvGrpSpPr>
        <p:cNvPr id="1" name="Shape 24"/>
        <p:cNvGrpSpPr/>
        <p:nvPr/>
      </p:nvGrpSpPr>
      <p:grpSpPr>
        <a:xfrm>
          <a:off x="0" y="0"/>
          <a:ext cx="0" cy="0"/>
          <a:chOff x="0" y="0"/>
          <a:chExt cx="0" cy="0"/>
        </a:xfrm>
      </p:grpSpPr>
      <p:sp>
        <p:nvSpPr>
          <p:cNvPr id="25" name="Google Shape;25;p61"/>
          <p:cNvSpPr txBox="1">
            <a:spLocks noGrp="1"/>
          </p:cNvSpPr>
          <p:nvPr>
            <p:ph type="title"/>
          </p:nvPr>
        </p:nvSpPr>
        <p:spPr>
          <a:xfrm>
            <a:off x="554736" y="1706563"/>
            <a:ext cx="3813048" cy="694944"/>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lt2"/>
              </a:buClr>
              <a:buSzPts val="2500"/>
              <a:buFont typeface="Roboto Black"/>
              <a:buNone/>
              <a:defRPr>
                <a:latin typeface="Roboto Black"/>
                <a:ea typeface="Roboto Black"/>
                <a:cs typeface="Roboto Black"/>
                <a:sym typeface="Roboto Black"/>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61"/>
          <p:cNvSpPr/>
          <p:nvPr/>
        </p:nvSpPr>
        <p:spPr>
          <a:xfrm>
            <a:off x="11312525" y="6498754"/>
            <a:ext cx="325501" cy="138499"/>
          </a:xfrm>
          <a:prstGeom prst="rect">
            <a:avLst/>
          </a:prstGeom>
          <a:noFill/>
          <a:ln>
            <a:noFill/>
          </a:ln>
        </p:spPr>
        <p:txBody>
          <a:bodyPr spcFirstLastPara="1" wrap="square" lIns="0" tIns="0" rIns="0" bIns="0" anchor="b" anchorCtr="0">
            <a:spAutoFit/>
          </a:bodyPr>
          <a:lstStyle/>
          <a:p>
            <a:pPr marL="0" marR="0" lvl="0" indent="0" algn="r" rtl="0">
              <a:lnSpc>
                <a:spcPct val="100000"/>
              </a:lnSpc>
              <a:spcBef>
                <a:spcPts val="0"/>
              </a:spcBef>
              <a:spcAft>
                <a:spcPts val="0"/>
              </a:spcAft>
              <a:buClr>
                <a:srgbClr val="000000"/>
              </a:buClr>
              <a:buSzPts val="900"/>
              <a:buFont typeface="Arial"/>
              <a:buNone/>
            </a:pPr>
            <a:fld id="{00000000-1234-1234-1234-123412341234}" type="slidenum">
              <a:rPr lang="en-GB" sz="900" b="0" i="0" u="none" strike="noStrike" cap="none">
                <a:solidFill>
                  <a:schemeClr val="lt2"/>
                </a:solidFill>
                <a:latin typeface="Roboto Condensed"/>
                <a:ea typeface="Roboto Condensed"/>
                <a:cs typeface="Roboto Condensed"/>
                <a:sym typeface="Roboto Condensed"/>
              </a:rPr>
              <a:t>‹#›</a:t>
            </a:fld>
            <a:endParaRPr sz="900" b="0" i="0" u="none" strike="noStrike" cap="none">
              <a:solidFill>
                <a:schemeClr val="lt2"/>
              </a:solidFill>
              <a:latin typeface="Roboto Condensed"/>
              <a:ea typeface="Roboto Condensed"/>
              <a:cs typeface="Roboto Condensed"/>
              <a:sym typeface="Roboto Condensed"/>
            </a:endParaRPr>
          </a:p>
        </p:txBody>
      </p:sp>
      <p:sp>
        <p:nvSpPr>
          <p:cNvPr id="27" name="Google Shape;27;p61"/>
          <p:cNvSpPr txBox="1">
            <a:spLocks noGrp="1"/>
          </p:cNvSpPr>
          <p:nvPr>
            <p:ph type="body" idx="1"/>
          </p:nvPr>
        </p:nvSpPr>
        <p:spPr>
          <a:xfrm>
            <a:off x="7630160" y="100540"/>
            <a:ext cx="4007104" cy="123111"/>
          </a:xfrm>
          <a:prstGeom prst="rect">
            <a:avLst/>
          </a:prstGeom>
          <a:noFill/>
          <a:ln>
            <a:noFill/>
          </a:ln>
        </p:spPr>
        <p:txBody>
          <a:bodyPr spcFirstLastPara="1" wrap="square" lIns="0" tIns="0" rIns="0" bIns="0" anchor="ctr" anchorCtr="0">
            <a:spAutoFit/>
          </a:bodyPr>
          <a:lstStyle>
            <a:lvl1pPr marL="457200" lvl="0" indent="-279400" algn="r">
              <a:lnSpc>
                <a:spcPct val="100000"/>
              </a:lnSpc>
              <a:spcBef>
                <a:spcPts val="300"/>
              </a:spcBef>
              <a:spcAft>
                <a:spcPts val="0"/>
              </a:spcAft>
              <a:buClr>
                <a:schemeClr val="lt2"/>
              </a:buClr>
              <a:buSzPts val="800"/>
              <a:buChar char="​"/>
              <a:defRPr sz="800">
                <a:latin typeface="Roboto Condensed"/>
                <a:ea typeface="Roboto Condensed"/>
                <a:cs typeface="Roboto Condensed"/>
                <a:sym typeface="Roboto Condensed"/>
              </a:defRPr>
            </a:lvl1pPr>
            <a:lvl2pPr marL="914400" lvl="1" indent="-342900" algn="l">
              <a:lnSpc>
                <a:spcPct val="100000"/>
              </a:lnSpc>
              <a:spcBef>
                <a:spcPts val="300"/>
              </a:spcBef>
              <a:spcAft>
                <a:spcPts val="0"/>
              </a:spcAft>
              <a:buClr>
                <a:schemeClr val="lt2"/>
              </a:buClr>
              <a:buSzPts val="1800"/>
              <a:buChar char="•"/>
              <a:defRPr/>
            </a:lvl2pPr>
            <a:lvl3pPr marL="1371600" lvl="2" indent="-342900" algn="l">
              <a:lnSpc>
                <a:spcPct val="100000"/>
              </a:lnSpc>
              <a:spcBef>
                <a:spcPts val="300"/>
              </a:spcBef>
              <a:spcAft>
                <a:spcPts val="0"/>
              </a:spcAft>
              <a:buClr>
                <a:schemeClr val="lt2"/>
              </a:buClr>
              <a:buSzPts val="1800"/>
              <a:buChar char="—"/>
              <a:defRPr/>
            </a:lvl3pPr>
            <a:lvl4pPr marL="1828800" lvl="3" indent="-342900" algn="l">
              <a:lnSpc>
                <a:spcPct val="100000"/>
              </a:lnSpc>
              <a:spcBef>
                <a:spcPts val="300"/>
              </a:spcBef>
              <a:spcAft>
                <a:spcPts val="0"/>
              </a:spcAft>
              <a:buClr>
                <a:schemeClr val="lt2"/>
              </a:buClr>
              <a:buSzPts val="1800"/>
              <a:buChar char="»"/>
              <a:defRPr/>
            </a:lvl4pPr>
            <a:lvl5pPr marL="2286000" lvl="4" indent="-342900" algn="l">
              <a:lnSpc>
                <a:spcPct val="100000"/>
              </a:lnSpc>
              <a:spcBef>
                <a:spcPts val="300"/>
              </a:spcBef>
              <a:spcAft>
                <a:spcPts val="0"/>
              </a:spcAft>
              <a:buClr>
                <a:schemeClr val="lt2"/>
              </a:buClr>
              <a:buSzPts val="1800"/>
              <a:buChar char="›"/>
              <a:defRPr/>
            </a:lvl5pPr>
            <a:lvl6pPr marL="2743200" lvl="5" indent="-342900" algn="l">
              <a:lnSpc>
                <a:spcPct val="100000"/>
              </a:lnSpc>
              <a:spcBef>
                <a:spcPts val="300"/>
              </a:spcBef>
              <a:spcAft>
                <a:spcPts val="0"/>
              </a:spcAft>
              <a:buClr>
                <a:schemeClr val="dk1"/>
              </a:buClr>
              <a:buSzPts val="1800"/>
              <a:buChar char="▫"/>
              <a:defRPr/>
            </a:lvl6pPr>
            <a:lvl7pPr marL="3200400" lvl="6" indent="-342900" algn="l">
              <a:lnSpc>
                <a:spcPct val="100000"/>
              </a:lnSpc>
              <a:spcBef>
                <a:spcPts val="300"/>
              </a:spcBef>
              <a:spcAft>
                <a:spcPts val="0"/>
              </a:spcAft>
              <a:buClr>
                <a:schemeClr val="dk1"/>
              </a:buClr>
              <a:buSzPts val="1800"/>
              <a:buChar char="▫"/>
              <a:defRPr/>
            </a:lvl7pPr>
            <a:lvl8pPr marL="3657600" lvl="7" indent="-342900" algn="l">
              <a:lnSpc>
                <a:spcPct val="100000"/>
              </a:lnSpc>
              <a:spcBef>
                <a:spcPts val="300"/>
              </a:spcBef>
              <a:spcAft>
                <a:spcPts val="0"/>
              </a:spcAft>
              <a:buClr>
                <a:schemeClr val="dk1"/>
              </a:buClr>
              <a:buSzPts val="1800"/>
              <a:buChar char="▫"/>
              <a:defRPr/>
            </a:lvl8pPr>
            <a:lvl9pPr marL="4114800" lvl="8" indent="-342900" algn="l">
              <a:lnSpc>
                <a:spcPct val="100000"/>
              </a:lnSpc>
              <a:spcBef>
                <a:spcPts val="300"/>
              </a:spcBef>
              <a:spcAft>
                <a:spcPts val="300"/>
              </a:spcAft>
              <a:buClr>
                <a:schemeClr val="dk1"/>
              </a:buClr>
              <a:buSzPts val="1800"/>
              <a:buChar char="▫"/>
              <a:defRPr/>
            </a:lvl9pPr>
          </a:lstStyle>
          <a:p>
            <a:endParaRPr/>
          </a:p>
        </p:txBody>
      </p:sp>
    </p:spTree>
    <p:extLst>
      <p:ext uri="{BB962C8B-B14F-4D97-AF65-F5344CB8AC3E}">
        <p14:creationId xmlns:p14="http://schemas.microsoft.com/office/powerpoint/2010/main" val="8474277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1/2 grey">
  <p:cSld name="1/2 grey">
    <p:spTree>
      <p:nvGrpSpPr>
        <p:cNvPr id="1" name="Shape 33"/>
        <p:cNvGrpSpPr/>
        <p:nvPr/>
      </p:nvGrpSpPr>
      <p:grpSpPr>
        <a:xfrm>
          <a:off x="0" y="0"/>
          <a:ext cx="0" cy="0"/>
          <a:chOff x="0" y="0"/>
          <a:chExt cx="0" cy="0"/>
        </a:xfrm>
      </p:grpSpPr>
      <p:sp>
        <p:nvSpPr>
          <p:cNvPr id="34" name="Google Shape;34;p63"/>
          <p:cNvSpPr/>
          <p:nvPr/>
        </p:nvSpPr>
        <p:spPr>
          <a:xfrm>
            <a:off x="6092952" y="0"/>
            <a:ext cx="6099048" cy="6858000"/>
          </a:xfrm>
          <a:prstGeom prst="rect">
            <a:avLst/>
          </a:prstGeom>
          <a:solidFill>
            <a:srgbClr val="E6E6E6"/>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0F0F0"/>
              </a:solidFill>
              <a:latin typeface="Arial"/>
              <a:ea typeface="Arial"/>
              <a:cs typeface="Arial"/>
              <a:sym typeface="Arial"/>
            </a:endParaRPr>
          </a:p>
        </p:txBody>
      </p:sp>
      <p:sp>
        <p:nvSpPr>
          <p:cNvPr id="35" name="Google Shape;35;p63"/>
          <p:cNvSpPr txBox="1"/>
          <p:nvPr/>
        </p:nvSpPr>
        <p:spPr>
          <a:xfrm>
            <a:off x="10759662" y="6499381"/>
            <a:ext cx="517770" cy="138499"/>
          </a:xfrm>
          <a:prstGeom prst="rect">
            <a:avLst/>
          </a:prstGeom>
          <a:noFill/>
          <a:ln>
            <a:noFill/>
          </a:ln>
        </p:spPr>
        <p:txBody>
          <a:bodyPr spcFirstLastPara="1" wrap="square" lIns="0" tIns="0" rIns="0" bIns="0" anchor="b" anchorCtr="0">
            <a:spAutoFit/>
          </a:bodyPr>
          <a:lstStyle/>
          <a:p>
            <a:pPr marL="0" marR="0" lvl="0" indent="0" algn="r" rtl="0">
              <a:lnSpc>
                <a:spcPct val="100000"/>
              </a:lnSpc>
              <a:spcBef>
                <a:spcPts val="0"/>
              </a:spcBef>
              <a:spcAft>
                <a:spcPts val="0"/>
              </a:spcAft>
              <a:buClr>
                <a:schemeClr val="lt2"/>
              </a:buClr>
              <a:buSzPts val="900"/>
              <a:buFont typeface="Roboto Condensed"/>
              <a:buNone/>
            </a:pPr>
            <a:r>
              <a:rPr lang="en-GB" sz="900" b="0" i="0" u="none" strike="noStrike" cap="none">
                <a:solidFill>
                  <a:schemeClr val="lt2"/>
                </a:solidFill>
                <a:latin typeface="Roboto Condensed"/>
                <a:ea typeface="Roboto Condensed"/>
                <a:cs typeface="Roboto Condensed"/>
                <a:sym typeface="Roboto Condensed"/>
              </a:rPr>
              <a:t>Reprex B.V.</a:t>
            </a:r>
            <a:endParaRPr sz="1400" b="0" i="0" u="none" strike="noStrike" cap="none">
              <a:solidFill>
                <a:srgbClr val="000000"/>
              </a:solidFill>
              <a:latin typeface="Arial"/>
              <a:ea typeface="Arial"/>
              <a:cs typeface="Arial"/>
              <a:sym typeface="Arial"/>
            </a:endParaRPr>
          </a:p>
        </p:txBody>
      </p:sp>
      <p:sp>
        <p:nvSpPr>
          <p:cNvPr id="40" name="Google Shape;40;p63"/>
          <p:cNvSpPr txBox="1">
            <a:spLocks noGrp="1"/>
          </p:cNvSpPr>
          <p:nvPr>
            <p:ph type="title"/>
          </p:nvPr>
        </p:nvSpPr>
        <p:spPr>
          <a:xfrm>
            <a:off x="554736" y="355092"/>
            <a:ext cx="5065776" cy="731520"/>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Clr>
                <a:schemeClr val="lt2"/>
              </a:buClr>
              <a:buSzPts val="2500"/>
              <a:buFont typeface="Roboto Black"/>
              <a:buNone/>
              <a:defRPr>
                <a:latin typeface="Roboto Black"/>
                <a:ea typeface="Roboto Black"/>
                <a:cs typeface="Roboto Black"/>
                <a:sym typeface="Roboto Black"/>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63"/>
          <p:cNvSpPr txBox="1">
            <a:spLocks noGrp="1"/>
          </p:cNvSpPr>
          <p:nvPr>
            <p:ph type="subTitle" idx="1"/>
          </p:nvPr>
        </p:nvSpPr>
        <p:spPr>
          <a:xfrm>
            <a:off x="554736" y="1287435"/>
            <a:ext cx="5065776" cy="304699"/>
          </a:xfrm>
          <a:prstGeom prst="rect">
            <a:avLst/>
          </a:prstGeom>
          <a:noFill/>
          <a:ln>
            <a:noFill/>
          </a:ln>
        </p:spPr>
        <p:txBody>
          <a:bodyPr spcFirstLastPara="1" wrap="square" lIns="0" tIns="0" rIns="0" bIns="0" anchor="t" anchorCtr="0">
            <a:noAutofit/>
          </a:bodyPr>
          <a:lstStyle>
            <a:lvl1pPr lvl="0" algn="l">
              <a:lnSpc>
                <a:spcPct val="100000"/>
              </a:lnSpc>
              <a:spcBef>
                <a:spcPts val="300"/>
              </a:spcBef>
              <a:spcAft>
                <a:spcPts val="0"/>
              </a:spcAft>
              <a:buClr>
                <a:schemeClr val="lt2"/>
              </a:buClr>
              <a:buSzPts val="1800"/>
              <a:buNone/>
              <a:defRPr sz="1800" b="0">
                <a:solidFill>
                  <a:schemeClr val="lt2"/>
                </a:solidFill>
              </a:defRPr>
            </a:lvl1pPr>
            <a:lvl2pPr lvl="1" algn="ctr">
              <a:lnSpc>
                <a:spcPct val="100000"/>
              </a:lnSpc>
              <a:spcBef>
                <a:spcPts val="300"/>
              </a:spcBef>
              <a:spcAft>
                <a:spcPts val="0"/>
              </a:spcAft>
              <a:buClr>
                <a:schemeClr val="lt2"/>
              </a:buClr>
              <a:buSzPts val="2000"/>
              <a:buNone/>
              <a:defRPr sz="2000"/>
            </a:lvl2pPr>
            <a:lvl3pPr lvl="2" algn="ctr">
              <a:lnSpc>
                <a:spcPct val="100000"/>
              </a:lnSpc>
              <a:spcBef>
                <a:spcPts val="300"/>
              </a:spcBef>
              <a:spcAft>
                <a:spcPts val="0"/>
              </a:spcAft>
              <a:buClr>
                <a:schemeClr val="lt2"/>
              </a:buClr>
              <a:buSzPts val="1800"/>
              <a:buNone/>
              <a:defRPr sz="1800"/>
            </a:lvl3pPr>
            <a:lvl4pPr lvl="3" algn="ctr">
              <a:lnSpc>
                <a:spcPct val="100000"/>
              </a:lnSpc>
              <a:spcBef>
                <a:spcPts val="300"/>
              </a:spcBef>
              <a:spcAft>
                <a:spcPts val="0"/>
              </a:spcAft>
              <a:buClr>
                <a:schemeClr val="lt2"/>
              </a:buClr>
              <a:buSzPts val="1600"/>
              <a:buNone/>
              <a:defRPr sz="1600"/>
            </a:lvl4pPr>
            <a:lvl5pPr lvl="4" algn="ctr">
              <a:lnSpc>
                <a:spcPct val="100000"/>
              </a:lnSpc>
              <a:spcBef>
                <a:spcPts val="300"/>
              </a:spcBef>
              <a:spcAft>
                <a:spcPts val="0"/>
              </a:spcAft>
              <a:buClr>
                <a:schemeClr val="lt2"/>
              </a:buClr>
              <a:buSzPts val="1600"/>
              <a:buNone/>
              <a:defRPr sz="1600"/>
            </a:lvl5pPr>
            <a:lvl6pPr lvl="5" algn="ctr">
              <a:lnSpc>
                <a:spcPct val="100000"/>
              </a:lnSpc>
              <a:spcBef>
                <a:spcPts val="300"/>
              </a:spcBef>
              <a:spcAft>
                <a:spcPts val="0"/>
              </a:spcAft>
              <a:buClr>
                <a:schemeClr val="dk1"/>
              </a:buClr>
              <a:buSzPts val="1600"/>
              <a:buNone/>
              <a:defRPr sz="1600"/>
            </a:lvl6pPr>
            <a:lvl7pPr lvl="6" algn="ctr">
              <a:lnSpc>
                <a:spcPct val="100000"/>
              </a:lnSpc>
              <a:spcBef>
                <a:spcPts val="300"/>
              </a:spcBef>
              <a:spcAft>
                <a:spcPts val="0"/>
              </a:spcAft>
              <a:buClr>
                <a:schemeClr val="dk1"/>
              </a:buClr>
              <a:buSzPts val="1600"/>
              <a:buNone/>
              <a:defRPr sz="1600"/>
            </a:lvl7pPr>
            <a:lvl8pPr lvl="7" algn="ctr">
              <a:lnSpc>
                <a:spcPct val="100000"/>
              </a:lnSpc>
              <a:spcBef>
                <a:spcPts val="300"/>
              </a:spcBef>
              <a:spcAft>
                <a:spcPts val="0"/>
              </a:spcAft>
              <a:buClr>
                <a:schemeClr val="dk1"/>
              </a:buClr>
              <a:buSzPts val="1600"/>
              <a:buNone/>
              <a:defRPr sz="1600"/>
            </a:lvl8pPr>
            <a:lvl9pPr lvl="8" algn="ctr">
              <a:lnSpc>
                <a:spcPct val="100000"/>
              </a:lnSpc>
              <a:spcBef>
                <a:spcPts val="300"/>
              </a:spcBef>
              <a:spcAft>
                <a:spcPts val="300"/>
              </a:spcAft>
              <a:buClr>
                <a:schemeClr val="dk1"/>
              </a:buClr>
              <a:buSzPts val="1600"/>
              <a:buNone/>
              <a:defRPr sz="1600"/>
            </a:lvl9pPr>
          </a:lstStyle>
          <a:p>
            <a:endParaRPr/>
          </a:p>
        </p:txBody>
      </p:sp>
      <p:sp>
        <p:nvSpPr>
          <p:cNvPr id="42" name="Google Shape;42;p63"/>
          <p:cNvSpPr txBox="1"/>
          <p:nvPr/>
        </p:nvSpPr>
        <p:spPr>
          <a:xfrm>
            <a:off x="335280" y="1503680"/>
            <a:ext cx="0" cy="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dk1"/>
              </a:buClr>
              <a:buSzPts val="1600"/>
              <a:buFont typeface="Roboto Condensed"/>
              <a:buNone/>
            </a:pPr>
            <a:endParaRPr sz="1600" b="0" i="0" u="none" strike="noStrike" cap="none">
              <a:solidFill>
                <a:schemeClr val="dk1"/>
              </a:solidFill>
              <a:latin typeface="Roboto Condensed"/>
              <a:ea typeface="Roboto Condensed"/>
              <a:cs typeface="Roboto Condensed"/>
              <a:sym typeface="Roboto Condensed"/>
            </a:endParaRPr>
          </a:p>
        </p:txBody>
      </p:sp>
      <p:sp>
        <p:nvSpPr>
          <p:cNvPr id="43" name="Google Shape;43;p63"/>
          <p:cNvSpPr txBox="1">
            <a:spLocks noGrp="1"/>
          </p:cNvSpPr>
          <p:nvPr>
            <p:ph type="body" idx="2"/>
          </p:nvPr>
        </p:nvSpPr>
        <p:spPr>
          <a:xfrm>
            <a:off x="7630160" y="100540"/>
            <a:ext cx="4007104" cy="123111"/>
          </a:xfrm>
          <a:prstGeom prst="rect">
            <a:avLst/>
          </a:prstGeom>
          <a:noFill/>
          <a:ln>
            <a:noFill/>
          </a:ln>
        </p:spPr>
        <p:txBody>
          <a:bodyPr spcFirstLastPara="1" wrap="square" lIns="0" tIns="0" rIns="0" bIns="0" anchor="ctr" anchorCtr="0">
            <a:spAutoFit/>
          </a:bodyPr>
          <a:lstStyle>
            <a:lvl1pPr marL="457200" lvl="0" indent="-279400" algn="r">
              <a:lnSpc>
                <a:spcPct val="100000"/>
              </a:lnSpc>
              <a:spcBef>
                <a:spcPts val="300"/>
              </a:spcBef>
              <a:spcAft>
                <a:spcPts val="0"/>
              </a:spcAft>
              <a:buClr>
                <a:schemeClr val="lt2"/>
              </a:buClr>
              <a:buSzPts val="800"/>
              <a:buChar char="​"/>
              <a:defRPr sz="800">
                <a:latin typeface="Lora"/>
                <a:ea typeface="Lora"/>
                <a:cs typeface="Lora"/>
                <a:sym typeface="Lora"/>
              </a:defRPr>
            </a:lvl1pPr>
            <a:lvl2pPr marL="914400" lvl="1" indent="-342900" algn="l">
              <a:lnSpc>
                <a:spcPct val="100000"/>
              </a:lnSpc>
              <a:spcBef>
                <a:spcPts val="300"/>
              </a:spcBef>
              <a:spcAft>
                <a:spcPts val="0"/>
              </a:spcAft>
              <a:buClr>
                <a:schemeClr val="lt2"/>
              </a:buClr>
              <a:buSzPts val="1800"/>
              <a:buChar char="•"/>
              <a:defRPr/>
            </a:lvl2pPr>
            <a:lvl3pPr marL="1371600" lvl="2" indent="-342900" algn="l">
              <a:lnSpc>
                <a:spcPct val="100000"/>
              </a:lnSpc>
              <a:spcBef>
                <a:spcPts val="300"/>
              </a:spcBef>
              <a:spcAft>
                <a:spcPts val="0"/>
              </a:spcAft>
              <a:buClr>
                <a:schemeClr val="lt2"/>
              </a:buClr>
              <a:buSzPts val="1800"/>
              <a:buChar char="—"/>
              <a:defRPr/>
            </a:lvl3pPr>
            <a:lvl4pPr marL="1828800" lvl="3" indent="-342900" algn="l">
              <a:lnSpc>
                <a:spcPct val="100000"/>
              </a:lnSpc>
              <a:spcBef>
                <a:spcPts val="300"/>
              </a:spcBef>
              <a:spcAft>
                <a:spcPts val="0"/>
              </a:spcAft>
              <a:buClr>
                <a:schemeClr val="lt2"/>
              </a:buClr>
              <a:buSzPts val="1800"/>
              <a:buChar char="»"/>
              <a:defRPr/>
            </a:lvl4pPr>
            <a:lvl5pPr marL="2286000" lvl="4" indent="-342900" algn="l">
              <a:lnSpc>
                <a:spcPct val="100000"/>
              </a:lnSpc>
              <a:spcBef>
                <a:spcPts val="300"/>
              </a:spcBef>
              <a:spcAft>
                <a:spcPts val="0"/>
              </a:spcAft>
              <a:buClr>
                <a:schemeClr val="lt2"/>
              </a:buClr>
              <a:buSzPts val="1800"/>
              <a:buChar char="›"/>
              <a:defRPr/>
            </a:lvl5pPr>
            <a:lvl6pPr marL="2743200" lvl="5" indent="-342900" algn="l">
              <a:lnSpc>
                <a:spcPct val="100000"/>
              </a:lnSpc>
              <a:spcBef>
                <a:spcPts val="300"/>
              </a:spcBef>
              <a:spcAft>
                <a:spcPts val="0"/>
              </a:spcAft>
              <a:buClr>
                <a:schemeClr val="dk1"/>
              </a:buClr>
              <a:buSzPts val="1800"/>
              <a:buChar char="▫"/>
              <a:defRPr/>
            </a:lvl6pPr>
            <a:lvl7pPr marL="3200400" lvl="6" indent="-342900" algn="l">
              <a:lnSpc>
                <a:spcPct val="100000"/>
              </a:lnSpc>
              <a:spcBef>
                <a:spcPts val="300"/>
              </a:spcBef>
              <a:spcAft>
                <a:spcPts val="0"/>
              </a:spcAft>
              <a:buClr>
                <a:schemeClr val="dk1"/>
              </a:buClr>
              <a:buSzPts val="1800"/>
              <a:buChar char="▫"/>
              <a:defRPr/>
            </a:lvl7pPr>
            <a:lvl8pPr marL="3657600" lvl="7" indent="-342900" algn="l">
              <a:lnSpc>
                <a:spcPct val="100000"/>
              </a:lnSpc>
              <a:spcBef>
                <a:spcPts val="300"/>
              </a:spcBef>
              <a:spcAft>
                <a:spcPts val="0"/>
              </a:spcAft>
              <a:buClr>
                <a:schemeClr val="dk1"/>
              </a:buClr>
              <a:buSzPts val="1800"/>
              <a:buChar char="▫"/>
              <a:defRPr/>
            </a:lvl8pPr>
            <a:lvl9pPr marL="4114800" lvl="8" indent="-342900" algn="l">
              <a:lnSpc>
                <a:spcPct val="100000"/>
              </a:lnSpc>
              <a:spcBef>
                <a:spcPts val="300"/>
              </a:spcBef>
              <a:spcAft>
                <a:spcPts val="300"/>
              </a:spcAft>
              <a:buClr>
                <a:schemeClr val="dk1"/>
              </a:buClr>
              <a:buSzPts val="1800"/>
              <a:buChar char="▫"/>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1/3 grey">
  <p:cSld name="1/3 grey">
    <p:spTree>
      <p:nvGrpSpPr>
        <p:cNvPr id="1" name="Shape 48"/>
        <p:cNvGrpSpPr/>
        <p:nvPr/>
      </p:nvGrpSpPr>
      <p:grpSpPr>
        <a:xfrm>
          <a:off x="0" y="0"/>
          <a:ext cx="0" cy="0"/>
          <a:chOff x="0" y="0"/>
          <a:chExt cx="0" cy="0"/>
        </a:xfrm>
      </p:grpSpPr>
      <p:sp>
        <p:nvSpPr>
          <p:cNvPr id="49" name="Google Shape;49;p68"/>
          <p:cNvSpPr/>
          <p:nvPr/>
        </p:nvSpPr>
        <p:spPr>
          <a:xfrm>
            <a:off x="4364736" y="0"/>
            <a:ext cx="7827264" cy="6858000"/>
          </a:xfrm>
          <a:prstGeom prst="rect">
            <a:avLst/>
          </a:prstGeom>
          <a:solidFill>
            <a:srgbClr val="E6E6E6"/>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0F0F0"/>
              </a:solidFill>
              <a:latin typeface="Arial"/>
              <a:ea typeface="Arial"/>
              <a:cs typeface="Arial"/>
              <a:sym typeface="Arial"/>
            </a:endParaRPr>
          </a:p>
        </p:txBody>
      </p:sp>
      <p:sp>
        <p:nvSpPr>
          <p:cNvPr id="50" name="Google Shape;50;p68"/>
          <p:cNvSpPr txBox="1"/>
          <p:nvPr/>
        </p:nvSpPr>
        <p:spPr>
          <a:xfrm>
            <a:off x="10616994" y="6499381"/>
            <a:ext cx="660438" cy="138499"/>
          </a:xfrm>
          <a:prstGeom prst="rect">
            <a:avLst/>
          </a:prstGeom>
          <a:noFill/>
          <a:ln>
            <a:noFill/>
          </a:ln>
        </p:spPr>
        <p:txBody>
          <a:bodyPr spcFirstLastPara="1" wrap="square" lIns="0" tIns="0" rIns="0" bIns="0" anchor="b" anchorCtr="0">
            <a:spAutoFit/>
          </a:bodyPr>
          <a:lstStyle/>
          <a:p>
            <a:pPr marL="0" marR="0" lvl="0" indent="0" algn="r" rtl="0">
              <a:lnSpc>
                <a:spcPct val="100000"/>
              </a:lnSpc>
              <a:spcBef>
                <a:spcPts val="0"/>
              </a:spcBef>
              <a:spcAft>
                <a:spcPts val="0"/>
              </a:spcAft>
              <a:buClr>
                <a:schemeClr val="lt2"/>
              </a:buClr>
              <a:buSzPts val="900"/>
              <a:buFont typeface="Roboto Condensed"/>
              <a:buNone/>
            </a:pPr>
            <a:r>
              <a:rPr lang="en-GB" sz="900" b="0" i="0" u="none" strike="noStrike" cap="none" dirty="0">
                <a:solidFill>
                  <a:schemeClr val="lt2"/>
                </a:solidFill>
                <a:latin typeface="Roboto Condensed"/>
                <a:ea typeface="Roboto Condensed"/>
                <a:cs typeface="Roboto Condensed"/>
                <a:sym typeface="Roboto Condensed"/>
              </a:rPr>
              <a:t>`</a:t>
            </a:r>
            <a:r>
              <a:rPr lang="en-GB" sz="900" b="0" i="0" u="none" strike="noStrike" cap="none" dirty="0" err="1">
                <a:solidFill>
                  <a:schemeClr val="lt2"/>
                </a:solidFill>
                <a:latin typeface="Roboto Condensed"/>
                <a:ea typeface="Roboto Condensed"/>
                <a:cs typeface="Roboto Condensed"/>
                <a:sym typeface="Roboto Condensed"/>
              </a:rPr>
              <a:t>Reprex</a:t>
            </a:r>
            <a:r>
              <a:rPr lang="en-GB" sz="900" b="0" i="0" u="none" strike="noStrike" cap="none" dirty="0">
                <a:solidFill>
                  <a:schemeClr val="lt2"/>
                </a:solidFill>
                <a:latin typeface="Roboto Condensed"/>
                <a:ea typeface="Roboto Condensed"/>
                <a:cs typeface="Roboto Condensed"/>
                <a:sym typeface="Roboto Condensed"/>
              </a:rPr>
              <a:t> B.V.</a:t>
            </a:r>
            <a:endParaRPr sz="1400" b="0" i="0" u="none" strike="noStrike" cap="none" dirty="0">
              <a:solidFill>
                <a:srgbClr val="000000"/>
              </a:solidFill>
              <a:latin typeface="Arial"/>
              <a:ea typeface="Arial"/>
              <a:cs typeface="Arial"/>
              <a:sym typeface="Arial"/>
            </a:endParaRPr>
          </a:p>
        </p:txBody>
      </p:sp>
      <p:sp>
        <p:nvSpPr>
          <p:cNvPr id="51" name="Google Shape;51;p68"/>
          <p:cNvSpPr/>
          <p:nvPr/>
        </p:nvSpPr>
        <p:spPr>
          <a:xfrm>
            <a:off x="11312525" y="6360254"/>
            <a:ext cx="325501" cy="276999"/>
          </a:xfrm>
          <a:prstGeom prst="rect">
            <a:avLst/>
          </a:prstGeom>
          <a:noFill/>
          <a:ln>
            <a:noFill/>
          </a:ln>
        </p:spPr>
        <p:txBody>
          <a:bodyPr spcFirstLastPara="1" wrap="square" lIns="0" tIns="0" rIns="0" bIns="0" anchor="b" anchorCtr="0">
            <a:spAutoFit/>
          </a:bodyPr>
          <a:lstStyle/>
          <a:p>
            <a:pPr marL="0" marR="0" lvl="0" indent="0" algn="r" rtl="0">
              <a:lnSpc>
                <a:spcPct val="100000"/>
              </a:lnSpc>
              <a:spcBef>
                <a:spcPts val="0"/>
              </a:spcBef>
              <a:spcAft>
                <a:spcPts val="0"/>
              </a:spcAft>
              <a:buClr>
                <a:srgbClr val="000000"/>
              </a:buClr>
              <a:buSzPts val="900"/>
              <a:buFont typeface="Arial"/>
              <a:buNone/>
            </a:pPr>
            <a:endParaRPr lang="en-GB" sz="900" b="0" i="0" u="none" strike="noStrike" cap="none" dirty="0">
              <a:solidFill>
                <a:schemeClr val="lt1"/>
              </a:solidFill>
              <a:latin typeface="Roboto Condensed"/>
              <a:ea typeface="Roboto Condensed"/>
              <a:cs typeface="Roboto Condensed"/>
              <a:sym typeface="Roboto Condensed"/>
            </a:endParaRPr>
          </a:p>
          <a:p>
            <a:pPr marL="0" marR="0" lvl="0" indent="0" algn="r" rtl="0">
              <a:lnSpc>
                <a:spcPct val="100000"/>
              </a:lnSpc>
              <a:spcBef>
                <a:spcPts val="0"/>
              </a:spcBef>
              <a:spcAft>
                <a:spcPts val="0"/>
              </a:spcAft>
              <a:buClr>
                <a:srgbClr val="000000"/>
              </a:buClr>
              <a:buSzPts val="900"/>
              <a:buFont typeface="Arial"/>
              <a:buNone/>
            </a:pPr>
            <a:endParaRPr sz="900" b="0" i="0" u="none" strike="noStrike" cap="none" dirty="0">
              <a:solidFill>
                <a:schemeClr val="lt1"/>
              </a:solidFill>
              <a:latin typeface="Roboto Condensed"/>
              <a:ea typeface="Roboto Condensed"/>
              <a:cs typeface="Roboto Condensed"/>
              <a:sym typeface="Roboto Condensed"/>
            </a:endParaRPr>
          </a:p>
        </p:txBody>
      </p:sp>
      <p:sp>
        <p:nvSpPr>
          <p:cNvPr id="56" name="Google Shape;56;p68"/>
          <p:cNvSpPr txBox="1">
            <a:spLocks noGrp="1"/>
          </p:cNvSpPr>
          <p:nvPr>
            <p:ph type="title"/>
          </p:nvPr>
        </p:nvSpPr>
        <p:spPr>
          <a:xfrm>
            <a:off x="554736" y="2744369"/>
            <a:ext cx="3465576" cy="769441"/>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Clr>
                <a:schemeClr val="lt1"/>
              </a:buClr>
              <a:buSzPts val="2500"/>
              <a:buFont typeface="Roboto Black"/>
              <a:buNone/>
              <a:defRPr>
                <a:solidFill>
                  <a:schemeClr val="lt1"/>
                </a:solidFill>
                <a:latin typeface="Roboto Black"/>
                <a:ea typeface="Roboto Black"/>
                <a:cs typeface="Roboto Black"/>
                <a:sym typeface="Roboto Black"/>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 name="Google Shape;57;p68"/>
          <p:cNvSpPr txBox="1">
            <a:spLocks noGrp="1"/>
          </p:cNvSpPr>
          <p:nvPr>
            <p:ph type="subTitle" idx="1"/>
          </p:nvPr>
        </p:nvSpPr>
        <p:spPr>
          <a:xfrm>
            <a:off x="554735" y="3659644"/>
            <a:ext cx="3465575" cy="315471"/>
          </a:xfrm>
          <a:prstGeom prst="rect">
            <a:avLst/>
          </a:prstGeom>
          <a:noFill/>
          <a:ln>
            <a:noFill/>
          </a:ln>
        </p:spPr>
        <p:txBody>
          <a:bodyPr spcFirstLastPara="1" wrap="square" lIns="0" tIns="0" rIns="0" bIns="0" anchor="t" anchorCtr="0">
            <a:spAutoFit/>
          </a:bodyPr>
          <a:lstStyle>
            <a:lvl1pPr marL="0" lvl="0" algn="l">
              <a:lnSpc>
                <a:spcPct val="100000"/>
              </a:lnSpc>
              <a:spcBef>
                <a:spcPts val="300"/>
              </a:spcBef>
              <a:spcAft>
                <a:spcPts val="0"/>
              </a:spcAft>
              <a:buClr>
                <a:schemeClr val="lt1"/>
              </a:buClr>
              <a:buSzPts val="1800"/>
              <a:buNone/>
              <a:defRPr sz="1800" b="0">
                <a:solidFill>
                  <a:schemeClr val="lt1"/>
                </a:solidFill>
              </a:defRPr>
            </a:lvl1pPr>
            <a:lvl2pPr lvl="1" algn="ctr">
              <a:lnSpc>
                <a:spcPct val="100000"/>
              </a:lnSpc>
              <a:spcBef>
                <a:spcPts val="300"/>
              </a:spcBef>
              <a:spcAft>
                <a:spcPts val="0"/>
              </a:spcAft>
              <a:buClr>
                <a:schemeClr val="lt2"/>
              </a:buClr>
              <a:buSzPts val="2000"/>
              <a:buNone/>
              <a:defRPr sz="2000"/>
            </a:lvl2pPr>
            <a:lvl3pPr lvl="2" algn="ctr">
              <a:lnSpc>
                <a:spcPct val="100000"/>
              </a:lnSpc>
              <a:spcBef>
                <a:spcPts val="300"/>
              </a:spcBef>
              <a:spcAft>
                <a:spcPts val="0"/>
              </a:spcAft>
              <a:buClr>
                <a:schemeClr val="lt2"/>
              </a:buClr>
              <a:buSzPts val="1800"/>
              <a:buNone/>
              <a:defRPr sz="1800"/>
            </a:lvl3pPr>
            <a:lvl4pPr lvl="3" algn="ctr">
              <a:lnSpc>
                <a:spcPct val="100000"/>
              </a:lnSpc>
              <a:spcBef>
                <a:spcPts val="300"/>
              </a:spcBef>
              <a:spcAft>
                <a:spcPts val="0"/>
              </a:spcAft>
              <a:buClr>
                <a:schemeClr val="lt2"/>
              </a:buClr>
              <a:buSzPts val="1600"/>
              <a:buNone/>
              <a:defRPr sz="1600"/>
            </a:lvl4pPr>
            <a:lvl5pPr lvl="4" algn="ctr">
              <a:lnSpc>
                <a:spcPct val="100000"/>
              </a:lnSpc>
              <a:spcBef>
                <a:spcPts val="300"/>
              </a:spcBef>
              <a:spcAft>
                <a:spcPts val="0"/>
              </a:spcAft>
              <a:buClr>
                <a:schemeClr val="lt2"/>
              </a:buClr>
              <a:buSzPts val="1600"/>
              <a:buNone/>
              <a:defRPr sz="1600"/>
            </a:lvl5pPr>
            <a:lvl6pPr lvl="5" algn="ctr">
              <a:lnSpc>
                <a:spcPct val="100000"/>
              </a:lnSpc>
              <a:spcBef>
                <a:spcPts val="300"/>
              </a:spcBef>
              <a:spcAft>
                <a:spcPts val="0"/>
              </a:spcAft>
              <a:buClr>
                <a:schemeClr val="dk1"/>
              </a:buClr>
              <a:buSzPts val="1600"/>
              <a:buNone/>
              <a:defRPr sz="1600"/>
            </a:lvl6pPr>
            <a:lvl7pPr lvl="6" algn="ctr">
              <a:lnSpc>
                <a:spcPct val="100000"/>
              </a:lnSpc>
              <a:spcBef>
                <a:spcPts val="300"/>
              </a:spcBef>
              <a:spcAft>
                <a:spcPts val="0"/>
              </a:spcAft>
              <a:buClr>
                <a:schemeClr val="dk1"/>
              </a:buClr>
              <a:buSzPts val="1600"/>
              <a:buNone/>
              <a:defRPr sz="1600"/>
            </a:lvl7pPr>
            <a:lvl8pPr lvl="7" algn="ctr">
              <a:lnSpc>
                <a:spcPct val="100000"/>
              </a:lnSpc>
              <a:spcBef>
                <a:spcPts val="300"/>
              </a:spcBef>
              <a:spcAft>
                <a:spcPts val="0"/>
              </a:spcAft>
              <a:buClr>
                <a:schemeClr val="dk1"/>
              </a:buClr>
              <a:buSzPts val="1600"/>
              <a:buNone/>
              <a:defRPr sz="1600"/>
            </a:lvl8pPr>
            <a:lvl9pPr lvl="8" algn="ctr">
              <a:lnSpc>
                <a:spcPct val="100000"/>
              </a:lnSpc>
              <a:spcBef>
                <a:spcPts val="300"/>
              </a:spcBef>
              <a:spcAft>
                <a:spcPts val="300"/>
              </a:spcAft>
              <a:buClr>
                <a:schemeClr val="dk1"/>
              </a:buClr>
              <a:buSzPts val="1600"/>
              <a:buNone/>
              <a:defRPr sz="1600"/>
            </a:lvl9pPr>
          </a:lstStyle>
          <a:p>
            <a:endParaRPr dirty="0"/>
          </a:p>
        </p:txBody>
      </p:sp>
      <p:sp>
        <p:nvSpPr>
          <p:cNvPr id="58" name="Google Shape;58;p68"/>
          <p:cNvSpPr txBox="1">
            <a:spLocks noGrp="1"/>
          </p:cNvSpPr>
          <p:nvPr>
            <p:ph type="body" idx="2"/>
          </p:nvPr>
        </p:nvSpPr>
        <p:spPr>
          <a:xfrm>
            <a:off x="7630160" y="100540"/>
            <a:ext cx="4007104" cy="123111"/>
          </a:xfrm>
          <a:prstGeom prst="rect">
            <a:avLst/>
          </a:prstGeom>
          <a:noFill/>
          <a:ln>
            <a:noFill/>
          </a:ln>
        </p:spPr>
        <p:txBody>
          <a:bodyPr spcFirstLastPara="1" wrap="square" lIns="0" tIns="0" rIns="0" bIns="0" anchor="ctr" anchorCtr="0">
            <a:spAutoFit/>
          </a:bodyPr>
          <a:lstStyle>
            <a:lvl1pPr marL="457200" lvl="0" indent="-279400" algn="r">
              <a:lnSpc>
                <a:spcPct val="100000"/>
              </a:lnSpc>
              <a:spcBef>
                <a:spcPts val="300"/>
              </a:spcBef>
              <a:spcAft>
                <a:spcPts val="0"/>
              </a:spcAft>
              <a:buClr>
                <a:schemeClr val="lt2"/>
              </a:buClr>
              <a:buSzPts val="800"/>
              <a:buChar char="​"/>
              <a:defRPr sz="800">
                <a:latin typeface="Lora"/>
                <a:ea typeface="Lora"/>
                <a:cs typeface="Lora"/>
                <a:sym typeface="Lora"/>
              </a:defRPr>
            </a:lvl1pPr>
            <a:lvl2pPr marL="914400" lvl="1" indent="-342900" algn="l">
              <a:lnSpc>
                <a:spcPct val="100000"/>
              </a:lnSpc>
              <a:spcBef>
                <a:spcPts val="300"/>
              </a:spcBef>
              <a:spcAft>
                <a:spcPts val="0"/>
              </a:spcAft>
              <a:buClr>
                <a:schemeClr val="lt2"/>
              </a:buClr>
              <a:buSzPts val="1800"/>
              <a:buChar char="•"/>
              <a:defRPr/>
            </a:lvl2pPr>
            <a:lvl3pPr marL="1371600" lvl="2" indent="-342900" algn="l">
              <a:lnSpc>
                <a:spcPct val="100000"/>
              </a:lnSpc>
              <a:spcBef>
                <a:spcPts val="300"/>
              </a:spcBef>
              <a:spcAft>
                <a:spcPts val="0"/>
              </a:spcAft>
              <a:buClr>
                <a:schemeClr val="lt2"/>
              </a:buClr>
              <a:buSzPts val="1800"/>
              <a:buChar char="—"/>
              <a:defRPr/>
            </a:lvl3pPr>
            <a:lvl4pPr marL="1828800" lvl="3" indent="-342900" algn="l">
              <a:lnSpc>
                <a:spcPct val="100000"/>
              </a:lnSpc>
              <a:spcBef>
                <a:spcPts val="300"/>
              </a:spcBef>
              <a:spcAft>
                <a:spcPts val="0"/>
              </a:spcAft>
              <a:buClr>
                <a:schemeClr val="lt2"/>
              </a:buClr>
              <a:buSzPts val="1800"/>
              <a:buChar char="»"/>
              <a:defRPr/>
            </a:lvl4pPr>
            <a:lvl5pPr marL="2286000" lvl="4" indent="-342900" algn="l">
              <a:lnSpc>
                <a:spcPct val="100000"/>
              </a:lnSpc>
              <a:spcBef>
                <a:spcPts val="300"/>
              </a:spcBef>
              <a:spcAft>
                <a:spcPts val="0"/>
              </a:spcAft>
              <a:buClr>
                <a:schemeClr val="lt2"/>
              </a:buClr>
              <a:buSzPts val="1800"/>
              <a:buChar char="›"/>
              <a:defRPr/>
            </a:lvl5pPr>
            <a:lvl6pPr marL="2743200" lvl="5" indent="-342900" algn="l">
              <a:lnSpc>
                <a:spcPct val="100000"/>
              </a:lnSpc>
              <a:spcBef>
                <a:spcPts val="300"/>
              </a:spcBef>
              <a:spcAft>
                <a:spcPts val="0"/>
              </a:spcAft>
              <a:buClr>
                <a:schemeClr val="dk1"/>
              </a:buClr>
              <a:buSzPts val="1800"/>
              <a:buChar char="▫"/>
              <a:defRPr/>
            </a:lvl6pPr>
            <a:lvl7pPr marL="3200400" lvl="6" indent="-342900" algn="l">
              <a:lnSpc>
                <a:spcPct val="100000"/>
              </a:lnSpc>
              <a:spcBef>
                <a:spcPts val="300"/>
              </a:spcBef>
              <a:spcAft>
                <a:spcPts val="0"/>
              </a:spcAft>
              <a:buClr>
                <a:schemeClr val="dk1"/>
              </a:buClr>
              <a:buSzPts val="1800"/>
              <a:buChar char="▫"/>
              <a:defRPr/>
            </a:lvl7pPr>
            <a:lvl8pPr marL="3657600" lvl="7" indent="-342900" algn="l">
              <a:lnSpc>
                <a:spcPct val="100000"/>
              </a:lnSpc>
              <a:spcBef>
                <a:spcPts val="300"/>
              </a:spcBef>
              <a:spcAft>
                <a:spcPts val="0"/>
              </a:spcAft>
              <a:buClr>
                <a:schemeClr val="dk1"/>
              </a:buClr>
              <a:buSzPts val="1800"/>
              <a:buChar char="▫"/>
              <a:defRPr/>
            </a:lvl8pPr>
            <a:lvl9pPr marL="4114800" lvl="8" indent="-342900" algn="l">
              <a:lnSpc>
                <a:spcPct val="100000"/>
              </a:lnSpc>
              <a:spcBef>
                <a:spcPts val="300"/>
              </a:spcBef>
              <a:spcAft>
                <a:spcPts val="300"/>
              </a:spcAft>
              <a:buClr>
                <a:schemeClr val="dk1"/>
              </a:buClr>
              <a:buSzPts val="18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id left title">
  <p:cSld name="Mid left title">
    <p:spTree>
      <p:nvGrpSpPr>
        <p:cNvPr id="1" name="Shape 68"/>
        <p:cNvGrpSpPr/>
        <p:nvPr/>
      </p:nvGrpSpPr>
      <p:grpSpPr>
        <a:xfrm>
          <a:off x="0" y="0"/>
          <a:ext cx="0" cy="0"/>
          <a:chOff x="0" y="0"/>
          <a:chExt cx="0" cy="0"/>
        </a:xfrm>
      </p:grpSpPr>
      <p:sp>
        <p:nvSpPr>
          <p:cNvPr id="69" name="Google Shape;69;p71"/>
          <p:cNvSpPr txBox="1">
            <a:spLocks noGrp="1"/>
          </p:cNvSpPr>
          <p:nvPr>
            <p:ph type="title"/>
          </p:nvPr>
        </p:nvSpPr>
        <p:spPr>
          <a:xfrm>
            <a:off x="554736" y="3044280"/>
            <a:ext cx="5065776" cy="769441"/>
          </a:xfrm>
          <a:prstGeom prst="rect">
            <a:avLst/>
          </a:prstGeom>
          <a:noFill/>
          <a:ln>
            <a:noFill/>
          </a:ln>
        </p:spPr>
        <p:txBody>
          <a:bodyPr spcFirstLastPara="1" wrap="square" lIns="0" tIns="0" rIns="365750" bIns="0" anchor="ctr" anchorCtr="0">
            <a:noAutofit/>
          </a:bodyPr>
          <a:lstStyle>
            <a:lvl1pPr lvl="0" algn="l">
              <a:lnSpc>
                <a:spcPct val="100000"/>
              </a:lnSpc>
              <a:spcBef>
                <a:spcPts val="0"/>
              </a:spcBef>
              <a:spcAft>
                <a:spcPts val="0"/>
              </a:spcAft>
              <a:buClr>
                <a:schemeClr val="lt2"/>
              </a:buClr>
              <a:buSzPts val="2500"/>
              <a:buFont typeface="Roboto Black"/>
              <a:buNone/>
              <a:defRPr>
                <a:latin typeface="Roboto Black"/>
                <a:ea typeface="Roboto Black"/>
                <a:cs typeface="Roboto Black"/>
                <a:sym typeface="Roboto Black"/>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 name="Google Shape;71;p71"/>
          <p:cNvSpPr txBox="1">
            <a:spLocks noGrp="1"/>
          </p:cNvSpPr>
          <p:nvPr>
            <p:ph type="body" idx="1"/>
          </p:nvPr>
        </p:nvSpPr>
        <p:spPr>
          <a:xfrm>
            <a:off x="7630160" y="100540"/>
            <a:ext cx="4007104" cy="123111"/>
          </a:xfrm>
          <a:prstGeom prst="rect">
            <a:avLst/>
          </a:prstGeom>
          <a:noFill/>
          <a:ln>
            <a:noFill/>
          </a:ln>
        </p:spPr>
        <p:txBody>
          <a:bodyPr spcFirstLastPara="1" wrap="square" lIns="0" tIns="0" rIns="0" bIns="0" anchor="ctr" anchorCtr="0">
            <a:spAutoFit/>
          </a:bodyPr>
          <a:lstStyle>
            <a:lvl1pPr marL="457200" lvl="0" indent="-279400" algn="r">
              <a:lnSpc>
                <a:spcPct val="100000"/>
              </a:lnSpc>
              <a:spcBef>
                <a:spcPts val="300"/>
              </a:spcBef>
              <a:spcAft>
                <a:spcPts val="0"/>
              </a:spcAft>
              <a:buClr>
                <a:schemeClr val="lt2"/>
              </a:buClr>
              <a:buSzPts val="800"/>
              <a:buChar char="​"/>
              <a:defRPr sz="800">
                <a:latin typeface="Roboto Condensed"/>
                <a:ea typeface="Roboto Condensed"/>
                <a:cs typeface="Roboto Condensed"/>
                <a:sym typeface="Roboto Condensed"/>
              </a:defRPr>
            </a:lvl1pPr>
            <a:lvl2pPr marL="914400" lvl="1" indent="-342900" algn="l">
              <a:lnSpc>
                <a:spcPct val="100000"/>
              </a:lnSpc>
              <a:spcBef>
                <a:spcPts val="300"/>
              </a:spcBef>
              <a:spcAft>
                <a:spcPts val="0"/>
              </a:spcAft>
              <a:buClr>
                <a:schemeClr val="lt2"/>
              </a:buClr>
              <a:buSzPts val="1800"/>
              <a:buChar char="•"/>
              <a:defRPr/>
            </a:lvl2pPr>
            <a:lvl3pPr marL="1371600" lvl="2" indent="-342900" algn="l">
              <a:lnSpc>
                <a:spcPct val="100000"/>
              </a:lnSpc>
              <a:spcBef>
                <a:spcPts val="300"/>
              </a:spcBef>
              <a:spcAft>
                <a:spcPts val="0"/>
              </a:spcAft>
              <a:buClr>
                <a:schemeClr val="lt2"/>
              </a:buClr>
              <a:buSzPts val="1800"/>
              <a:buChar char="—"/>
              <a:defRPr/>
            </a:lvl3pPr>
            <a:lvl4pPr marL="1828800" lvl="3" indent="-342900" algn="l">
              <a:lnSpc>
                <a:spcPct val="100000"/>
              </a:lnSpc>
              <a:spcBef>
                <a:spcPts val="300"/>
              </a:spcBef>
              <a:spcAft>
                <a:spcPts val="0"/>
              </a:spcAft>
              <a:buClr>
                <a:schemeClr val="lt2"/>
              </a:buClr>
              <a:buSzPts val="1800"/>
              <a:buChar char="»"/>
              <a:defRPr/>
            </a:lvl4pPr>
            <a:lvl5pPr marL="2286000" lvl="4" indent="-342900" algn="l">
              <a:lnSpc>
                <a:spcPct val="100000"/>
              </a:lnSpc>
              <a:spcBef>
                <a:spcPts val="300"/>
              </a:spcBef>
              <a:spcAft>
                <a:spcPts val="0"/>
              </a:spcAft>
              <a:buClr>
                <a:schemeClr val="lt2"/>
              </a:buClr>
              <a:buSzPts val="1800"/>
              <a:buChar char="›"/>
              <a:defRPr/>
            </a:lvl5pPr>
            <a:lvl6pPr marL="2743200" lvl="5" indent="-342900" algn="l">
              <a:lnSpc>
                <a:spcPct val="100000"/>
              </a:lnSpc>
              <a:spcBef>
                <a:spcPts val="300"/>
              </a:spcBef>
              <a:spcAft>
                <a:spcPts val="0"/>
              </a:spcAft>
              <a:buClr>
                <a:schemeClr val="dk1"/>
              </a:buClr>
              <a:buSzPts val="1800"/>
              <a:buChar char="▫"/>
              <a:defRPr/>
            </a:lvl6pPr>
            <a:lvl7pPr marL="3200400" lvl="6" indent="-342900" algn="l">
              <a:lnSpc>
                <a:spcPct val="100000"/>
              </a:lnSpc>
              <a:spcBef>
                <a:spcPts val="300"/>
              </a:spcBef>
              <a:spcAft>
                <a:spcPts val="0"/>
              </a:spcAft>
              <a:buClr>
                <a:schemeClr val="dk1"/>
              </a:buClr>
              <a:buSzPts val="1800"/>
              <a:buChar char="▫"/>
              <a:defRPr/>
            </a:lvl7pPr>
            <a:lvl8pPr marL="3657600" lvl="7" indent="-342900" algn="l">
              <a:lnSpc>
                <a:spcPct val="100000"/>
              </a:lnSpc>
              <a:spcBef>
                <a:spcPts val="300"/>
              </a:spcBef>
              <a:spcAft>
                <a:spcPts val="0"/>
              </a:spcAft>
              <a:buClr>
                <a:schemeClr val="dk1"/>
              </a:buClr>
              <a:buSzPts val="1800"/>
              <a:buChar char="▫"/>
              <a:defRPr/>
            </a:lvl8pPr>
            <a:lvl9pPr marL="4114800" lvl="8" indent="-342900" algn="l">
              <a:lnSpc>
                <a:spcPct val="100000"/>
              </a:lnSpc>
              <a:spcBef>
                <a:spcPts val="300"/>
              </a:spcBef>
              <a:spcAft>
                <a:spcPts val="300"/>
              </a:spcAft>
              <a:buClr>
                <a:schemeClr val="dk1"/>
              </a:buClr>
              <a:buSzPts val="1800"/>
              <a:buChar char="▫"/>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matchingName="1/4 grey">
  <p:cSld name="1/4 grey">
    <p:spTree>
      <p:nvGrpSpPr>
        <p:cNvPr id="1" name="Shape 72"/>
        <p:cNvGrpSpPr/>
        <p:nvPr/>
      </p:nvGrpSpPr>
      <p:grpSpPr>
        <a:xfrm>
          <a:off x="0" y="0"/>
          <a:ext cx="0" cy="0"/>
          <a:chOff x="0" y="0"/>
          <a:chExt cx="0" cy="0"/>
        </a:xfrm>
      </p:grpSpPr>
      <p:sp>
        <p:nvSpPr>
          <p:cNvPr id="73" name="Google Shape;73;p72"/>
          <p:cNvSpPr/>
          <p:nvPr/>
        </p:nvSpPr>
        <p:spPr>
          <a:xfrm>
            <a:off x="3413760" y="0"/>
            <a:ext cx="8778240" cy="6858000"/>
          </a:xfrm>
          <a:prstGeom prst="rect">
            <a:avLst/>
          </a:prstGeom>
          <a:solidFill>
            <a:srgbClr val="E6E6E6"/>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D8D8D8"/>
              </a:solidFill>
              <a:latin typeface="Arial"/>
              <a:ea typeface="Arial"/>
              <a:cs typeface="Arial"/>
              <a:sym typeface="Arial"/>
            </a:endParaRPr>
          </a:p>
        </p:txBody>
      </p:sp>
      <p:sp>
        <p:nvSpPr>
          <p:cNvPr id="74" name="Google Shape;74;p72"/>
          <p:cNvSpPr txBox="1"/>
          <p:nvPr userDrawn="1"/>
        </p:nvSpPr>
        <p:spPr>
          <a:xfrm>
            <a:off x="10443870" y="6483992"/>
            <a:ext cx="833562" cy="153888"/>
          </a:xfrm>
          <a:prstGeom prst="rect">
            <a:avLst/>
          </a:prstGeom>
          <a:noFill/>
          <a:ln>
            <a:noFill/>
          </a:ln>
        </p:spPr>
        <p:txBody>
          <a:bodyPr spcFirstLastPara="1" wrap="square" lIns="0" tIns="0" rIns="0" bIns="0" anchor="b" anchorCtr="0">
            <a:spAutoFit/>
          </a:bodyPr>
          <a:lstStyle/>
          <a:p>
            <a:pPr marL="0" marR="0" lvl="0" indent="0" algn="r" rtl="0">
              <a:lnSpc>
                <a:spcPct val="100000"/>
              </a:lnSpc>
              <a:spcBef>
                <a:spcPts val="0"/>
              </a:spcBef>
              <a:spcAft>
                <a:spcPts val="0"/>
              </a:spcAft>
              <a:buClr>
                <a:schemeClr val="lt2"/>
              </a:buClr>
              <a:buSzPts val="900"/>
              <a:buFont typeface="Roboto Condensed"/>
              <a:buNone/>
            </a:pPr>
            <a:r>
              <a:rPr lang="en-GB" sz="1000" b="0" i="0" u="none" strike="noStrike" cap="none" dirty="0">
                <a:solidFill>
                  <a:srgbClr val="000000"/>
                </a:solidFill>
                <a:latin typeface="Roboto" panose="02000000000000000000" pitchFamily="2" charset="0"/>
                <a:ea typeface="Roboto" panose="02000000000000000000" pitchFamily="2" charset="0"/>
                <a:cs typeface="Roboto" panose="02000000000000000000" pitchFamily="2" charset="0"/>
                <a:sym typeface="Arial"/>
              </a:rPr>
              <a:t>reprex.nl</a:t>
            </a:r>
            <a:endParaRPr sz="1000" b="0" i="0" u="none" strike="noStrike" cap="none" dirty="0">
              <a:solidFill>
                <a:srgbClr val="000000"/>
              </a:solidFill>
              <a:latin typeface="Roboto" panose="02000000000000000000" pitchFamily="2" charset="0"/>
              <a:ea typeface="Roboto" panose="02000000000000000000" pitchFamily="2" charset="0"/>
              <a:cs typeface="Roboto" panose="02000000000000000000" pitchFamily="2" charset="0"/>
              <a:sym typeface="Arial"/>
            </a:endParaRPr>
          </a:p>
        </p:txBody>
      </p:sp>
      <p:sp>
        <p:nvSpPr>
          <p:cNvPr id="80" name="Google Shape;80;p72"/>
          <p:cNvSpPr txBox="1">
            <a:spLocks noGrp="1"/>
          </p:cNvSpPr>
          <p:nvPr>
            <p:ph type="title"/>
          </p:nvPr>
        </p:nvSpPr>
        <p:spPr>
          <a:xfrm>
            <a:off x="554736" y="2133601"/>
            <a:ext cx="2514600" cy="1380210"/>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Clr>
                <a:schemeClr val="lt2"/>
              </a:buClr>
              <a:buSzPts val="2500"/>
              <a:buFont typeface="Roboto Black"/>
              <a:buNone/>
              <a:defRPr>
                <a:solidFill>
                  <a:schemeClr val="lt2"/>
                </a:solidFill>
                <a:latin typeface="Roboto Black"/>
                <a:ea typeface="Roboto Black"/>
                <a:cs typeface="Roboto Black"/>
                <a:sym typeface="Roboto Black"/>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72"/>
          <p:cNvSpPr txBox="1">
            <a:spLocks noGrp="1"/>
          </p:cNvSpPr>
          <p:nvPr>
            <p:ph type="subTitle" idx="1"/>
          </p:nvPr>
        </p:nvSpPr>
        <p:spPr>
          <a:xfrm>
            <a:off x="554736" y="3659644"/>
            <a:ext cx="2514600" cy="553998"/>
          </a:xfrm>
          <a:prstGeom prst="rect">
            <a:avLst/>
          </a:prstGeom>
          <a:noFill/>
          <a:ln>
            <a:noFill/>
          </a:ln>
        </p:spPr>
        <p:txBody>
          <a:bodyPr spcFirstLastPara="1" wrap="square" lIns="0" tIns="0" rIns="0" bIns="0" anchor="t" anchorCtr="0">
            <a:spAutoFit/>
          </a:bodyPr>
          <a:lstStyle>
            <a:lvl1pPr lvl="0" algn="l">
              <a:lnSpc>
                <a:spcPct val="100000"/>
              </a:lnSpc>
              <a:spcBef>
                <a:spcPts val="300"/>
              </a:spcBef>
              <a:spcAft>
                <a:spcPts val="0"/>
              </a:spcAft>
              <a:buClr>
                <a:schemeClr val="lt2"/>
              </a:buClr>
              <a:buSzPts val="1800"/>
              <a:buNone/>
              <a:defRPr sz="1800" b="0">
                <a:solidFill>
                  <a:schemeClr val="lt2"/>
                </a:solidFill>
              </a:defRPr>
            </a:lvl1pPr>
            <a:lvl2pPr lvl="1" algn="ctr">
              <a:lnSpc>
                <a:spcPct val="100000"/>
              </a:lnSpc>
              <a:spcBef>
                <a:spcPts val="300"/>
              </a:spcBef>
              <a:spcAft>
                <a:spcPts val="0"/>
              </a:spcAft>
              <a:buClr>
                <a:schemeClr val="lt2"/>
              </a:buClr>
              <a:buSzPts val="2000"/>
              <a:buNone/>
              <a:defRPr sz="2000"/>
            </a:lvl2pPr>
            <a:lvl3pPr lvl="2" algn="ctr">
              <a:lnSpc>
                <a:spcPct val="100000"/>
              </a:lnSpc>
              <a:spcBef>
                <a:spcPts val="300"/>
              </a:spcBef>
              <a:spcAft>
                <a:spcPts val="0"/>
              </a:spcAft>
              <a:buClr>
                <a:schemeClr val="lt2"/>
              </a:buClr>
              <a:buSzPts val="1800"/>
              <a:buNone/>
              <a:defRPr sz="1800"/>
            </a:lvl3pPr>
            <a:lvl4pPr lvl="3" algn="ctr">
              <a:lnSpc>
                <a:spcPct val="100000"/>
              </a:lnSpc>
              <a:spcBef>
                <a:spcPts val="300"/>
              </a:spcBef>
              <a:spcAft>
                <a:spcPts val="0"/>
              </a:spcAft>
              <a:buClr>
                <a:schemeClr val="lt2"/>
              </a:buClr>
              <a:buSzPts val="1600"/>
              <a:buNone/>
              <a:defRPr sz="1600"/>
            </a:lvl4pPr>
            <a:lvl5pPr lvl="4" algn="ctr">
              <a:lnSpc>
                <a:spcPct val="100000"/>
              </a:lnSpc>
              <a:spcBef>
                <a:spcPts val="300"/>
              </a:spcBef>
              <a:spcAft>
                <a:spcPts val="0"/>
              </a:spcAft>
              <a:buClr>
                <a:schemeClr val="lt2"/>
              </a:buClr>
              <a:buSzPts val="1600"/>
              <a:buNone/>
              <a:defRPr sz="1600"/>
            </a:lvl5pPr>
            <a:lvl6pPr lvl="5" algn="ctr">
              <a:lnSpc>
                <a:spcPct val="100000"/>
              </a:lnSpc>
              <a:spcBef>
                <a:spcPts val="300"/>
              </a:spcBef>
              <a:spcAft>
                <a:spcPts val="0"/>
              </a:spcAft>
              <a:buClr>
                <a:schemeClr val="dk1"/>
              </a:buClr>
              <a:buSzPts val="1600"/>
              <a:buNone/>
              <a:defRPr sz="1600"/>
            </a:lvl6pPr>
            <a:lvl7pPr lvl="6" algn="ctr">
              <a:lnSpc>
                <a:spcPct val="100000"/>
              </a:lnSpc>
              <a:spcBef>
                <a:spcPts val="300"/>
              </a:spcBef>
              <a:spcAft>
                <a:spcPts val="0"/>
              </a:spcAft>
              <a:buClr>
                <a:schemeClr val="dk1"/>
              </a:buClr>
              <a:buSzPts val="1600"/>
              <a:buNone/>
              <a:defRPr sz="1600"/>
            </a:lvl7pPr>
            <a:lvl8pPr lvl="7" algn="ctr">
              <a:lnSpc>
                <a:spcPct val="100000"/>
              </a:lnSpc>
              <a:spcBef>
                <a:spcPts val="300"/>
              </a:spcBef>
              <a:spcAft>
                <a:spcPts val="0"/>
              </a:spcAft>
              <a:buClr>
                <a:schemeClr val="dk1"/>
              </a:buClr>
              <a:buSzPts val="1600"/>
              <a:buNone/>
              <a:defRPr sz="1600"/>
            </a:lvl8pPr>
            <a:lvl9pPr lvl="8" algn="ctr">
              <a:lnSpc>
                <a:spcPct val="100000"/>
              </a:lnSpc>
              <a:spcBef>
                <a:spcPts val="300"/>
              </a:spcBef>
              <a:spcAft>
                <a:spcPts val="300"/>
              </a:spcAft>
              <a:buClr>
                <a:schemeClr val="dk1"/>
              </a:buClr>
              <a:buSzPts val="1600"/>
              <a:buNone/>
              <a:defRPr sz="1600"/>
            </a:lvl9pPr>
          </a:lstStyle>
          <a:p>
            <a:endParaRPr/>
          </a:p>
        </p:txBody>
      </p:sp>
      <p:sp>
        <p:nvSpPr>
          <p:cNvPr id="82" name="Google Shape;82;p72"/>
          <p:cNvSpPr txBox="1">
            <a:spLocks noGrp="1"/>
          </p:cNvSpPr>
          <p:nvPr>
            <p:ph type="body" idx="2"/>
          </p:nvPr>
        </p:nvSpPr>
        <p:spPr>
          <a:xfrm>
            <a:off x="7630160" y="100540"/>
            <a:ext cx="4007104" cy="123111"/>
          </a:xfrm>
          <a:prstGeom prst="rect">
            <a:avLst/>
          </a:prstGeom>
          <a:noFill/>
          <a:ln>
            <a:noFill/>
          </a:ln>
        </p:spPr>
        <p:txBody>
          <a:bodyPr spcFirstLastPara="1" wrap="square" lIns="0" tIns="0" rIns="0" bIns="0" anchor="ctr" anchorCtr="0">
            <a:spAutoFit/>
          </a:bodyPr>
          <a:lstStyle>
            <a:lvl1pPr marL="457200" lvl="0" indent="-279400" algn="r">
              <a:lnSpc>
                <a:spcPct val="100000"/>
              </a:lnSpc>
              <a:spcBef>
                <a:spcPts val="300"/>
              </a:spcBef>
              <a:spcAft>
                <a:spcPts val="0"/>
              </a:spcAft>
              <a:buClr>
                <a:schemeClr val="lt2"/>
              </a:buClr>
              <a:buSzPts val="800"/>
              <a:buChar char="​"/>
              <a:defRPr sz="800">
                <a:latin typeface="Roboto Condensed"/>
                <a:ea typeface="Roboto Condensed"/>
                <a:cs typeface="Roboto Condensed"/>
                <a:sym typeface="Roboto Condensed"/>
              </a:defRPr>
            </a:lvl1pPr>
            <a:lvl2pPr marL="914400" lvl="1" indent="-342900" algn="l">
              <a:lnSpc>
                <a:spcPct val="100000"/>
              </a:lnSpc>
              <a:spcBef>
                <a:spcPts val="300"/>
              </a:spcBef>
              <a:spcAft>
                <a:spcPts val="0"/>
              </a:spcAft>
              <a:buClr>
                <a:schemeClr val="lt2"/>
              </a:buClr>
              <a:buSzPts val="1800"/>
              <a:buChar char="•"/>
              <a:defRPr/>
            </a:lvl2pPr>
            <a:lvl3pPr marL="1371600" lvl="2" indent="-342900" algn="l">
              <a:lnSpc>
                <a:spcPct val="100000"/>
              </a:lnSpc>
              <a:spcBef>
                <a:spcPts val="300"/>
              </a:spcBef>
              <a:spcAft>
                <a:spcPts val="0"/>
              </a:spcAft>
              <a:buClr>
                <a:schemeClr val="lt2"/>
              </a:buClr>
              <a:buSzPts val="1800"/>
              <a:buChar char="—"/>
              <a:defRPr/>
            </a:lvl3pPr>
            <a:lvl4pPr marL="1828800" lvl="3" indent="-342900" algn="l">
              <a:lnSpc>
                <a:spcPct val="100000"/>
              </a:lnSpc>
              <a:spcBef>
                <a:spcPts val="300"/>
              </a:spcBef>
              <a:spcAft>
                <a:spcPts val="0"/>
              </a:spcAft>
              <a:buClr>
                <a:schemeClr val="lt2"/>
              </a:buClr>
              <a:buSzPts val="1800"/>
              <a:buChar char="»"/>
              <a:defRPr/>
            </a:lvl4pPr>
            <a:lvl5pPr marL="2286000" lvl="4" indent="-342900" algn="l">
              <a:lnSpc>
                <a:spcPct val="100000"/>
              </a:lnSpc>
              <a:spcBef>
                <a:spcPts val="300"/>
              </a:spcBef>
              <a:spcAft>
                <a:spcPts val="0"/>
              </a:spcAft>
              <a:buClr>
                <a:schemeClr val="lt2"/>
              </a:buClr>
              <a:buSzPts val="1800"/>
              <a:buChar char="›"/>
              <a:defRPr/>
            </a:lvl5pPr>
            <a:lvl6pPr marL="2743200" lvl="5" indent="-342900" algn="l">
              <a:lnSpc>
                <a:spcPct val="100000"/>
              </a:lnSpc>
              <a:spcBef>
                <a:spcPts val="300"/>
              </a:spcBef>
              <a:spcAft>
                <a:spcPts val="0"/>
              </a:spcAft>
              <a:buClr>
                <a:schemeClr val="dk1"/>
              </a:buClr>
              <a:buSzPts val="1800"/>
              <a:buChar char="▫"/>
              <a:defRPr/>
            </a:lvl6pPr>
            <a:lvl7pPr marL="3200400" lvl="6" indent="-342900" algn="l">
              <a:lnSpc>
                <a:spcPct val="100000"/>
              </a:lnSpc>
              <a:spcBef>
                <a:spcPts val="300"/>
              </a:spcBef>
              <a:spcAft>
                <a:spcPts val="0"/>
              </a:spcAft>
              <a:buClr>
                <a:schemeClr val="dk1"/>
              </a:buClr>
              <a:buSzPts val="1800"/>
              <a:buChar char="▫"/>
              <a:defRPr/>
            </a:lvl7pPr>
            <a:lvl8pPr marL="3657600" lvl="7" indent="-342900" algn="l">
              <a:lnSpc>
                <a:spcPct val="100000"/>
              </a:lnSpc>
              <a:spcBef>
                <a:spcPts val="300"/>
              </a:spcBef>
              <a:spcAft>
                <a:spcPts val="0"/>
              </a:spcAft>
              <a:buClr>
                <a:schemeClr val="dk1"/>
              </a:buClr>
              <a:buSzPts val="1800"/>
              <a:buChar char="▫"/>
              <a:defRPr/>
            </a:lvl8pPr>
            <a:lvl9pPr marL="4114800" lvl="8" indent="-342900" algn="l">
              <a:lnSpc>
                <a:spcPct val="100000"/>
              </a:lnSpc>
              <a:spcBef>
                <a:spcPts val="300"/>
              </a:spcBef>
              <a:spcAft>
                <a:spcPts val="300"/>
              </a:spcAft>
              <a:buClr>
                <a:schemeClr val="dk1"/>
              </a:buClr>
              <a:buSzPts val="1800"/>
              <a:buChar cha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matchingName="2/3 grey">
  <p:cSld name="2/3 grey">
    <p:spTree>
      <p:nvGrpSpPr>
        <p:cNvPr id="1" name="Shape 96"/>
        <p:cNvGrpSpPr/>
        <p:nvPr/>
      </p:nvGrpSpPr>
      <p:grpSpPr>
        <a:xfrm>
          <a:off x="0" y="0"/>
          <a:ext cx="0" cy="0"/>
          <a:chOff x="0" y="0"/>
          <a:chExt cx="0" cy="0"/>
        </a:xfrm>
      </p:grpSpPr>
      <p:sp>
        <p:nvSpPr>
          <p:cNvPr id="97" name="Google Shape;97;p74"/>
          <p:cNvSpPr txBox="1">
            <a:spLocks noGrp="1"/>
          </p:cNvSpPr>
          <p:nvPr>
            <p:ph type="title"/>
          </p:nvPr>
        </p:nvSpPr>
        <p:spPr>
          <a:xfrm>
            <a:off x="554736" y="355092"/>
            <a:ext cx="6967728" cy="731520"/>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Clr>
                <a:schemeClr val="lt2"/>
              </a:buClr>
              <a:buSzPts val="2500"/>
              <a:buFont typeface="Roboto Black"/>
              <a:buNone/>
              <a:defRPr>
                <a:latin typeface="Roboto Black"/>
                <a:ea typeface="Roboto Black"/>
                <a:cs typeface="Roboto Black"/>
                <a:sym typeface="Roboto Black"/>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8" name="Google Shape;98;p74"/>
          <p:cNvSpPr/>
          <p:nvPr/>
        </p:nvSpPr>
        <p:spPr>
          <a:xfrm>
            <a:off x="7830312" y="0"/>
            <a:ext cx="4361688" cy="6858000"/>
          </a:xfrm>
          <a:prstGeom prst="rect">
            <a:avLst/>
          </a:prstGeom>
          <a:solidFill>
            <a:srgbClr val="E6E6E6"/>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0F0F0"/>
              </a:solidFill>
              <a:latin typeface="Arial"/>
              <a:ea typeface="Arial"/>
              <a:cs typeface="Arial"/>
              <a:sym typeface="Arial"/>
            </a:endParaRPr>
          </a:p>
        </p:txBody>
      </p:sp>
      <p:sp>
        <p:nvSpPr>
          <p:cNvPr id="99" name="Google Shape;99;p74"/>
          <p:cNvSpPr txBox="1"/>
          <p:nvPr/>
        </p:nvSpPr>
        <p:spPr>
          <a:xfrm>
            <a:off x="10443870" y="6499381"/>
            <a:ext cx="833562" cy="138499"/>
          </a:xfrm>
          <a:prstGeom prst="rect">
            <a:avLst/>
          </a:prstGeom>
          <a:noFill/>
          <a:ln>
            <a:noFill/>
          </a:ln>
        </p:spPr>
        <p:txBody>
          <a:bodyPr spcFirstLastPara="1" wrap="square" lIns="0" tIns="0" rIns="0" bIns="0" anchor="b" anchorCtr="0">
            <a:spAutoFit/>
          </a:bodyPr>
          <a:lstStyle/>
          <a:p>
            <a:pPr marL="0" marR="0" lvl="0" indent="0" algn="r" rtl="0">
              <a:lnSpc>
                <a:spcPct val="100000"/>
              </a:lnSpc>
              <a:spcBef>
                <a:spcPts val="0"/>
              </a:spcBef>
              <a:spcAft>
                <a:spcPts val="0"/>
              </a:spcAft>
              <a:buClr>
                <a:schemeClr val="lt2"/>
              </a:buClr>
              <a:buSzPts val="900"/>
              <a:buFont typeface="Roboto Condensed"/>
              <a:buNone/>
            </a:pPr>
            <a:r>
              <a:rPr lang="hu-HU" sz="900" b="0" i="0" u="none" strike="noStrike" cap="none" dirty="0">
                <a:solidFill>
                  <a:schemeClr val="lt2"/>
                </a:solidFill>
                <a:latin typeface="Roboto Condensed"/>
                <a:ea typeface="Roboto Condensed"/>
                <a:cs typeface="Roboto Condensed"/>
                <a:sym typeface="Roboto Condensed"/>
              </a:rPr>
              <a:t>Reeprex B.V.</a:t>
            </a:r>
            <a:endParaRPr sz="1400" b="0" i="0" u="none" strike="noStrike" cap="none" dirty="0">
              <a:solidFill>
                <a:srgbClr val="000000"/>
              </a:solidFill>
              <a:latin typeface="Arial"/>
              <a:ea typeface="Arial"/>
              <a:cs typeface="Arial"/>
              <a:sym typeface="Arial"/>
            </a:endParaRPr>
          </a:p>
        </p:txBody>
      </p:sp>
      <p:cxnSp>
        <p:nvCxnSpPr>
          <p:cNvPr id="104" name="Google Shape;104;p74"/>
          <p:cNvCxnSpPr/>
          <p:nvPr/>
        </p:nvCxnSpPr>
        <p:spPr>
          <a:xfrm>
            <a:off x="554736" y="1181906"/>
            <a:ext cx="6967728" cy="0"/>
          </a:xfrm>
          <a:prstGeom prst="straightConnector1">
            <a:avLst/>
          </a:prstGeom>
          <a:noFill/>
          <a:ln w="9525" cap="flat" cmpd="sng">
            <a:solidFill>
              <a:schemeClr val="dk1"/>
            </a:solidFill>
            <a:prstDash val="solid"/>
            <a:miter lim="800000"/>
            <a:headEnd type="none" w="sm" len="sm"/>
            <a:tailEnd type="none" w="sm" len="sm"/>
          </a:ln>
        </p:spPr>
      </p:cxnSp>
      <p:sp>
        <p:nvSpPr>
          <p:cNvPr id="106" name="Google Shape;106;p74"/>
          <p:cNvSpPr txBox="1">
            <a:spLocks noGrp="1"/>
          </p:cNvSpPr>
          <p:nvPr>
            <p:ph type="subTitle" idx="1"/>
          </p:nvPr>
        </p:nvSpPr>
        <p:spPr>
          <a:xfrm>
            <a:off x="554736" y="1291125"/>
            <a:ext cx="6967728" cy="276999"/>
          </a:xfrm>
          <a:prstGeom prst="rect">
            <a:avLst/>
          </a:prstGeom>
          <a:noFill/>
          <a:ln>
            <a:noFill/>
          </a:ln>
        </p:spPr>
        <p:txBody>
          <a:bodyPr spcFirstLastPara="1" wrap="square" lIns="0" tIns="0" rIns="0" bIns="0" anchor="t" anchorCtr="0">
            <a:noAutofit/>
          </a:bodyPr>
          <a:lstStyle>
            <a:lvl1pPr lvl="0" algn="l">
              <a:lnSpc>
                <a:spcPct val="100000"/>
              </a:lnSpc>
              <a:spcBef>
                <a:spcPts val="300"/>
              </a:spcBef>
              <a:spcAft>
                <a:spcPts val="0"/>
              </a:spcAft>
              <a:buClr>
                <a:schemeClr val="lt2"/>
              </a:buClr>
              <a:buSzPts val="1800"/>
              <a:buNone/>
              <a:defRPr sz="1800" b="0">
                <a:solidFill>
                  <a:schemeClr val="lt2"/>
                </a:solidFill>
              </a:defRPr>
            </a:lvl1pPr>
            <a:lvl2pPr lvl="1" algn="ctr">
              <a:lnSpc>
                <a:spcPct val="100000"/>
              </a:lnSpc>
              <a:spcBef>
                <a:spcPts val="300"/>
              </a:spcBef>
              <a:spcAft>
                <a:spcPts val="0"/>
              </a:spcAft>
              <a:buClr>
                <a:schemeClr val="lt2"/>
              </a:buClr>
              <a:buSzPts val="2000"/>
              <a:buNone/>
              <a:defRPr sz="2000"/>
            </a:lvl2pPr>
            <a:lvl3pPr lvl="2" algn="ctr">
              <a:lnSpc>
                <a:spcPct val="100000"/>
              </a:lnSpc>
              <a:spcBef>
                <a:spcPts val="300"/>
              </a:spcBef>
              <a:spcAft>
                <a:spcPts val="0"/>
              </a:spcAft>
              <a:buClr>
                <a:schemeClr val="lt2"/>
              </a:buClr>
              <a:buSzPts val="1800"/>
              <a:buNone/>
              <a:defRPr sz="1800"/>
            </a:lvl3pPr>
            <a:lvl4pPr lvl="3" algn="ctr">
              <a:lnSpc>
                <a:spcPct val="100000"/>
              </a:lnSpc>
              <a:spcBef>
                <a:spcPts val="300"/>
              </a:spcBef>
              <a:spcAft>
                <a:spcPts val="0"/>
              </a:spcAft>
              <a:buClr>
                <a:schemeClr val="lt2"/>
              </a:buClr>
              <a:buSzPts val="1600"/>
              <a:buNone/>
              <a:defRPr sz="1600"/>
            </a:lvl4pPr>
            <a:lvl5pPr lvl="4" algn="ctr">
              <a:lnSpc>
                <a:spcPct val="100000"/>
              </a:lnSpc>
              <a:spcBef>
                <a:spcPts val="300"/>
              </a:spcBef>
              <a:spcAft>
                <a:spcPts val="0"/>
              </a:spcAft>
              <a:buClr>
                <a:schemeClr val="lt2"/>
              </a:buClr>
              <a:buSzPts val="1600"/>
              <a:buNone/>
              <a:defRPr sz="1600"/>
            </a:lvl5pPr>
            <a:lvl6pPr lvl="5" algn="ctr">
              <a:lnSpc>
                <a:spcPct val="100000"/>
              </a:lnSpc>
              <a:spcBef>
                <a:spcPts val="300"/>
              </a:spcBef>
              <a:spcAft>
                <a:spcPts val="0"/>
              </a:spcAft>
              <a:buClr>
                <a:schemeClr val="dk1"/>
              </a:buClr>
              <a:buSzPts val="1600"/>
              <a:buNone/>
              <a:defRPr sz="1600"/>
            </a:lvl6pPr>
            <a:lvl7pPr lvl="6" algn="ctr">
              <a:lnSpc>
                <a:spcPct val="100000"/>
              </a:lnSpc>
              <a:spcBef>
                <a:spcPts val="300"/>
              </a:spcBef>
              <a:spcAft>
                <a:spcPts val="0"/>
              </a:spcAft>
              <a:buClr>
                <a:schemeClr val="dk1"/>
              </a:buClr>
              <a:buSzPts val="1600"/>
              <a:buNone/>
              <a:defRPr sz="1600"/>
            </a:lvl7pPr>
            <a:lvl8pPr lvl="7" algn="ctr">
              <a:lnSpc>
                <a:spcPct val="100000"/>
              </a:lnSpc>
              <a:spcBef>
                <a:spcPts val="300"/>
              </a:spcBef>
              <a:spcAft>
                <a:spcPts val="0"/>
              </a:spcAft>
              <a:buClr>
                <a:schemeClr val="dk1"/>
              </a:buClr>
              <a:buSzPts val="1600"/>
              <a:buNone/>
              <a:defRPr sz="1600"/>
            </a:lvl8pPr>
            <a:lvl9pPr lvl="8" algn="ctr">
              <a:lnSpc>
                <a:spcPct val="100000"/>
              </a:lnSpc>
              <a:spcBef>
                <a:spcPts val="300"/>
              </a:spcBef>
              <a:spcAft>
                <a:spcPts val="300"/>
              </a:spcAft>
              <a:buClr>
                <a:schemeClr val="dk1"/>
              </a:buClr>
              <a:buSzPts val="1600"/>
              <a:buNone/>
              <a:defRPr sz="1600"/>
            </a:lvl9pPr>
          </a:lstStyle>
          <a:p>
            <a:endParaRPr/>
          </a:p>
        </p:txBody>
      </p:sp>
      <p:sp>
        <p:nvSpPr>
          <p:cNvPr id="107" name="Google Shape;107;p74"/>
          <p:cNvSpPr txBox="1">
            <a:spLocks noGrp="1"/>
          </p:cNvSpPr>
          <p:nvPr>
            <p:ph type="body" idx="2"/>
          </p:nvPr>
        </p:nvSpPr>
        <p:spPr>
          <a:xfrm>
            <a:off x="7630160" y="100540"/>
            <a:ext cx="4007104" cy="123111"/>
          </a:xfrm>
          <a:prstGeom prst="rect">
            <a:avLst/>
          </a:prstGeom>
          <a:noFill/>
          <a:ln>
            <a:noFill/>
          </a:ln>
        </p:spPr>
        <p:txBody>
          <a:bodyPr spcFirstLastPara="1" wrap="square" lIns="0" tIns="0" rIns="0" bIns="0" anchor="ctr" anchorCtr="0">
            <a:spAutoFit/>
          </a:bodyPr>
          <a:lstStyle>
            <a:lvl1pPr marL="457200" lvl="0" indent="-279400" algn="r">
              <a:lnSpc>
                <a:spcPct val="100000"/>
              </a:lnSpc>
              <a:spcBef>
                <a:spcPts val="300"/>
              </a:spcBef>
              <a:spcAft>
                <a:spcPts val="0"/>
              </a:spcAft>
              <a:buClr>
                <a:schemeClr val="lt2"/>
              </a:buClr>
              <a:buSzPts val="800"/>
              <a:buChar char="​"/>
              <a:defRPr sz="800">
                <a:latin typeface="Roboto Condensed"/>
                <a:ea typeface="Roboto Condensed"/>
                <a:cs typeface="Roboto Condensed"/>
                <a:sym typeface="Roboto Condensed"/>
              </a:defRPr>
            </a:lvl1pPr>
            <a:lvl2pPr marL="914400" lvl="1" indent="-342900" algn="l">
              <a:lnSpc>
                <a:spcPct val="100000"/>
              </a:lnSpc>
              <a:spcBef>
                <a:spcPts val="300"/>
              </a:spcBef>
              <a:spcAft>
                <a:spcPts val="0"/>
              </a:spcAft>
              <a:buClr>
                <a:schemeClr val="lt2"/>
              </a:buClr>
              <a:buSzPts val="1800"/>
              <a:buChar char="•"/>
              <a:defRPr/>
            </a:lvl2pPr>
            <a:lvl3pPr marL="1371600" lvl="2" indent="-342900" algn="l">
              <a:lnSpc>
                <a:spcPct val="100000"/>
              </a:lnSpc>
              <a:spcBef>
                <a:spcPts val="300"/>
              </a:spcBef>
              <a:spcAft>
                <a:spcPts val="0"/>
              </a:spcAft>
              <a:buClr>
                <a:schemeClr val="lt2"/>
              </a:buClr>
              <a:buSzPts val="1800"/>
              <a:buChar char="—"/>
              <a:defRPr/>
            </a:lvl3pPr>
            <a:lvl4pPr marL="1828800" lvl="3" indent="-342900" algn="l">
              <a:lnSpc>
                <a:spcPct val="100000"/>
              </a:lnSpc>
              <a:spcBef>
                <a:spcPts val="300"/>
              </a:spcBef>
              <a:spcAft>
                <a:spcPts val="0"/>
              </a:spcAft>
              <a:buClr>
                <a:schemeClr val="lt2"/>
              </a:buClr>
              <a:buSzPts val="1800"/>
              <a:buChar char="»"/>
              <a:defRPr/>
            </a:lvl4pPr>
            <a:lvl5pPr marL="2286000" lvl="4" indent="-342900" algn="l">
              <a:lnSpc>
                <a:spcPct val="100000"/>
              </a:lnSpc>
              <a:spcBef>
                <a:spcPts val="300"/>
              </a:spcBef>
              <a:spcAft>
                <a:spcPts val="0"/>
              </a:spcAft>
              <a:buClr>
                <a:schemeClr val="lt2"/>
              </a:buClr>
              <a:buSzPts val="1800"/>
              <a:buChar char="›"/>
              <a:defRPr/>
            </a:lvl5pPr>
            <a:lvl6pPr marL="2743200" lvl="5" indent="-342900" algn="l">
              <a:lnSpc>
                <a:spcPct val="100000"/>
              </a:lnSpc>
              <a:spcBef>
                <a:spcPts val="300"/>
              </a:spcBef>
              <a:spcAft>
                <a:spcPts val="0"/>
              </a:spcAft>
              <a:buClr>
                <a:schemeClr val="dk1"/>
              </a:buClr>
              <a:buSzPts val="1800"/>
              <a:buChar char="▫"/>
              <a:defRPr/>
            </a:lvl6pPr>
            <a:lvl7pPr marL="3200400" lvl="6" indent="-342900" algn="l">
              <a:lnSpc>
                <a:spcPct val="100000"/>
              </a:lnSpc>
              <a:spcBef>
                <a:spcPts val="300"/>
              </a:spcBef>
              <a:spcAft>
                <a:spcPts val="0"/>
              </a:spcAft>
              <a:buClr>
                <a:schemeClr val="dk1"/>
              </a:buClr>
              <a:buSzPts val="1800"/>
              <a:buChar char="▫"/>
              <a:defRPr/>
            </a:lvl7pPr>
            <a:lvl8pPr marL="3657600" lvl="7" indent="-342900" algn="l">
              <a:lnSpc>
                <a:spcPct val="100000"/>
              </a:lnSpc>
              <a:spcBef>
                <a:spcPts val="300"/>
              </a:spcBef>
              <a:spcAft>
                <a:spcPts val="0"/>
              </a:spcAft>
              <a:buClr>
                <a:schemeClr val="dk1"/>
              </a:buClr>
              <a:buSzPts val="1800"/>
              <a:buChar char="▫"/>
              <a:defRPr/>
            </a:lvl8pPr>
            <a:lvl9pPr marL="4114800" lvl="8" indent="-342900" algn="l">
              <a:lnSpc>
                <a:spcPct val="100000"/>
              </a:lnSpc>
              <a:spcBef>
                <a:spcPts val="300"/>
              </a:spcBef>
              <a:spcAft>
                <a:spcPts val="300"/>
              </a:spcAft>
              <a:buClr>
                <a:schemeClr val="dk1"/>
              </a:buClr>
              <a:buSzPts val="1800"/>
              <a:buChar char="▫"/>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matchingName="3/4 grey">
  <p:cSld name="3/4 grey">
    <p:spTree>
      <p:nvGrpSpPr>
        <p:cNvPr id="1" name="Shape 108"/>
        <p:cNvGrpSpPr/>
        <p:nvPr/>
      </p:nvGrpSpPr>
      <p:grpSpPr>
        <a:xfrm>
          <a:off x="0" y="0"/>
          <a:ext cx="0" cy="0"/>
          <a:chOff x="0" y="0"/>
          <a:chExt cx="0" cy="0"/>
        </a:xfrm>
      </p:grpSpPr>
      <p:sp>
        <p:nvSpPr>
          <p:cNvPr id="109" name="Google Shape;109;p75"/>
          <p:cNvSpPr/>
          <p:nvPr/>
        </p:nvSpPr>
        <p:spPr>
          <a:xfrm>
            <a:off x="8781416" y="0"/>
            <a:ext cx="3410584" cy="6858000"/>
          </a:xfrm>
          <a:prstGeom prst="rect">
            <a:avLst/>
          </a:prstGeom>
          <a:solidFill>
            <a:srgbClr val="E6E6E6"/>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SzPts val="1800"/>
              <a:buFont typeface="Roboto Condensed"/>
              <a:buNone/>
            </a:pPr>
            <a:endParaRPr sz="1800" b="0" i="0" u="none" strike="noStrike" cap="none">
              <a:solidFill>
                <a:srgbClr val="F0F0F0"/>
              </a:solidFill>
              <a:latin typeface="Arial"/>
              <a:ea typeface="Arial"/>
              <a:cs typeface="Arial"/>
              <a:sym typeface="Arial"/>
            </a:endParaRPr>
          </a:p>
        </p:txBody>
      </p:sp>
      <p:sp>
        <p:nvSpPr>
          <p:cNvPr id="110" name="Google Shape;110;p75"/>
          <p:cNvSpPr txBox="1"/>
          <p:nvPr/>
        </p:nvSpPr>
        <p:spPr>
          <a:xfrm>
            <a:off x="10443870" y="6499381"/>
            <a:ext cx="833562" cy="138499"/>
          </a:xfrm>
          <a:prstGeom prst="rect">
            <a:avLst/>
          </a:prstGeom>
          <a:noFill/>
          <a:ln>
            <a:noFill/>
          </a:ln>
        </p:spPr>
        <p:txBody>
          <a:bodyPr spcFirstLastPara="1" wrap="square" lIns="0" tIns="0" rIns="0" bIns="0" anchor="b" anchorCtr="0">
            <a:spAutoFit/>
          </a:bodyPr>
          <a:lstStyle/>
          <a:p>
            <a:pPr marL="0" marR="0" lvl="0" indent="0" algn="r" rtl="0">
              <a:lnSpc>
                <a:spcPct val="100000"/>
              </a:lnSpc>
              <a:spcBef>
                <a:spcPts val="0"/>
              </a:spcBef>
              <a:spcAft>
                <a:spcPts val="0"/>
              </a:spcAft>
              <a:buClr>
                <a:schemeClr val="lt2"/>
              </a:buClr>
              <a:buSzPts val="900"/>
              <a:buFont typeface="Roboto Condensed"/>
              <a:buNone/>
            </a:pPr>
            <a:r>
              <a:rPr lang="hu-HU" sz="900" b="0" i="0" u="none" strike="noStrike" cap="none" dirty="0">
                <a:solidFill>
                  <a:schemeClr val="lt2"/>
                </a:solidFill>
                <a:latin typeface="Roboto Condensed"/>
                <a:ea typeface="Roboto Condensed"/>
                <a:cs typeface="Roboto Condensed"/>
                <a:sym typeface="Roboto Condensed"/>
              </a:rPr>
              <a:t>Reprex B.V.</a:t>
            </a:r>
            <a:endParaRPr sz="1400" b="0" i="0" u="none" strike="noStrike" cap="none" dirty="0">
              <a:solidFill>
                <a:srgbClr val="000000"/>
              </a:solidFill>
              <a:latin typeface="Arial"/>
              <a:ea typeface="Arial"/>
              <a:cs typeface="Arial"/>
              <a:sym typeface="Arial"/>
            </a:endParaRPr>
          </a:p>
        </p:txBody>
      </p:sp>
      <p:sp>
        <p:nvSpPr>
          <p:cNvPr id="111" name="Google Shape;111;p75"/>
          <p:cNvSpPr/>
          <p:nvPr/>
        </p:nvSpPr>
        <p:spPr>
          <a:xfrm>
            <a:off x="11312525" y="6498754"/>
            <a:ext cx="325501" cy="138499"/>
          </a:xfrm>
          <a:prstGeom prst="rect">
            <a:avLst/>
          </a:prstGeom>
          <a:noFill/>
          <a:ln>
            <a:noFill/>
          </a:ln>
        </p:spPr>
        <p:txBody>
          <a:bodyPr spcFirstLastPara="1" wrap="square" lIns="0" tIns="0" rIns="0" bIns="0" anchor="b" anchorCtr="0">
            <a:spAutoFit/>
          </a:bodyPr>
          <a:lstStyle/>
          <a:p>
            <a:pPr marL="0" marR="0" lvl="0" indent="0" algn="r" rtl="0">
              <a:lnSpc>
                <a:spcPct val="100000"/>
              </a:lnSpc>
              <a:spcBef>
                <a:spcPts val="0"/>
              </a:spcBef>
              <a:spcAft>
                <a:spcPts val="0"/>
              </a:spcAft>
              <a:buClr>
                <a:srgbClr val="000000"/>
              </a:buClr>
              <a:buSzPts val="900"/>
              <a:buFont typeface="Arial"/>
              <a:buNone/>
            </a:pPr>
            <a:endParaRPr sz="900" b="0" i="0" u="none" strike="noStrike" cap="none" dirty="0">
              <a:solidFill>
                <a:srgbClr val="000000"/>
              </a:solidFill>
              <a:latin typeface="Arial"/>
              <a:ea typeface="Arial"/>
              <a:cs typeface="Arial"/>
              <a:sym typeface="Arial"/>
            </a:endParaRPr>
          </a:p>
        </p:txBody>
      </p:sp>
      <p:sp>
        <p:nvSpPr>
          <p:cNvPr id="116" name="Google Shape;116;p75"/>
          <p:cNvSpPr txBox="1">
            <a:spLocks noGrp="1"/>
          </p:cNvSpPr>
          <p:nvPr>
            <p:ph type="title"/>
          </p:nvPr>
        </p:nvSpPr>
        <p:spPr>
          <a:xfrm>
            <a:off x="554736" y="354162"/>
            <a:ext cx="7918704" cy="731520"/>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Clr>
                <a:schemeClr val="lt2"/>
              </a:buClr>
              <a:buSzPts val="2500"/>
              <a:buFont typeface="Roboto Black"/>
              <a:buNone/>
              <a:defRPr>
                <a:latin typeface="Roboto Black"/>
                <a:ea typeface="Roboto Black"/>
                <a:cs typeface="Roboto Black"/>
                <a:sym typeface="Roboto Black"/>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7" name="Google Shape;117;p75"/>
          <p:cNvSpPr txBox="1">
            <a:spLocks noGrp="1"/>
          </p:cNvSpPr>
          <p:nvPr>
            <p:ph type="subTitle" idx="1"/>
          </p:nvPr>
        </p:nvSpPr>
        <p:spPr>
          <a:xfrm>
            <a:off x="554736" y="1291125"/>
            <a:ext cx="7918704" cy="297181"/>
          </a:xfrm>
          <a:prstGeom prst="rect">
            <a:avLst/>
          </a:prstGeom>
          <a:noFill/>
          <a:ln>
            <a:noFill/>
          </a:ln>
        </p:spPr>
        <p:txBody>
          <a:bodyPr spcFirstLastPara="1" wrap="square" lIns="0" tIns="0" rIns="0" bIns="0" anchor="t" anchorCtr="0">
            <a:noAutofit/>
          </a:bodyPr>
          <a:lstStyle>
            <a:lvl1pPr lvl="0" algn="l">
              <a:lnSpc>
                <a:spcPct val="100000"/>
              </a:lnSpc>
              <a:spcBef>
                <a:spcPts val="300"/>
              </a:spcBef>
              <a:spcAft>
                <a:spcPts val="0"/>
              </a:spcAft>
              <a:buClr>
                <a:schemeClr val="lt2"/>
              </a:buClr>
              <a:buSzPts val="1800"/>
              <a:buNone/>
              <a:defRPr sz="1800" b="0">
                <a:solidFill>
                  <a:schemeClr val="lt2"/>
                </a:solidFill>
              </a:defRPr>
            </a:lvl1pPr>
            <a:lvl2pPr lvl="1" algn="ctr">
              <a:lnSpc>
                <a:spcPct val="100000"/>
              </a:lnSpc>
              <a:spcBef>
                <a:spcPts val="300"/>
              </a:spcBef>
              <a:spcAft>
                <a:spcPts val="0"/>
              </a:spcAft>
              <a:buClr>
                <a:schemeClr val="lt2"/>
              </a:buClr>
              <a:buSzPts val="2000"/>
              <a:buNone/>
              <a:defRPr sz="2000"/>
            </a:lvl2pPr>
            <a:lvl3pPr lvl="2" algn="ctr">
              <a:lnSpc>
                <a:spcPct val="100000"/>
              </a:lnSpc>
              <a:spcBef>
                <a:spcPts val="300"/>
              </a:spcBef>
              <a:spcAft>
                <a:spcPts val="0"/>
              </a:spcAft>
              <a:buClr>
                <a:schemeClr val="lt2"/>
              </a:buClr>
              <a:buSzPts val="1800"/>
              <a:buNone/>
              <a:defRPr sz="1800"/>
            </a:lvl3pPr>
            <a:lvl4pPr lvl="3" algn="ctr">
              <a:lnSpc>
                <a:spcPct val="100000"/>
              </a:lnSpc>
              <a:spcBef>
                <a:spcPts val="300"/>
              </a:spcBef>
              <a:spcAft>
                <a:spcPts val="0"/>
              </a:spcAft>
              <a:buClr>
                <a:schemeClr val="lt2"/>
              </a:buClr>
              <a:buSzPts val="1600"/>
              <a:buNone/>
              <a:defRPr sz="1600"/>
            </a:lvl4pPr>
            <a:lvl5pPr lvl="4" algn="ctr">
              <a:lnSpc>
                <a:spcPct val="100000"/>
              </a:lnSpc>
              <a:spcBef>
                <a:spcPts val="300"/>
              </a:spcBef>
              <a:spcAft>
                <a:spcPts val="0"/>
              </a:spcAft>
              <a:buClr>
                <a:schemeClr val="lt2"/>
              </a:buClr>
              <a:buSzPts val="1600"/>
              <a:buNone/>
              <a:defRPr sz="1600"/>
            </a:lvl5pPr>
            <a:lvl6pPr lvl="5" algn="ctr">
              <a:lnSpc>
                <a:spcPct val="100000"/>
              </a:lnSpc>
              <a:spcBef>
                <a:spcPts val="300"/>
              </a:spcBef>
              <a:spcAft>
                <a:spcPts val="0"/>
              </a:spcAft>
              <a:buClr>
                <a:schemeClr val="dk1"/>
              </a:buClr>
              <a:buSzPts val="1600"/>
              <a:buNone/>
              <a:defRPr sz="1600"/>
            </a:lvl6pPr>
            <a:lvl7pPr lvl="6" algn="ctr">
              <a:lnSpc>
                <a:spcPct val="100000"/>
              </a:lnSpc>
              <a:spcBef>
                <a:spcPts val="300"/>
              </a:spcBef>
              <a:spcAft>
                <a:spcPts val="0"/>
              </a:spcAft>
              <a:buClr>
                <a:schemeClr val="dk1"/>
              </a:buClr>
              <a:buSzPts val="1600"/>
              <a:buNone/>
              <a:defRPr sz="1600"/>
            </a:lvl7pPr>
            <a:lvl8pPr lvl="7" algn="ctr">
              <a:lnSpc>
                <a:spcPct val="100000"/>
              </a:lnSpc>
              <a:spcBef>
                <a:spcPts val="300"/>
              </a:spcBef>
              <a:spcAft>
                <a:spcPts val="0"/>
              </a:spcAft>
              <a:buClr>
                <a:schemeClr val="dk1"/>
              </a:buClr>
              <a:buSzPts val="1600"/>
              <a:buNone/>
              <a:defRPr sz="1600"/>
            </a:lvl8pPr>
            <a:lvl9pPr lvl="8" algn="ctr">
              <a:lnSpc>
                <a:spcPct val="100000"/>
              </a:lnSpc>
              <a:spcBef>
                <a:spcPts val="300"/>
              </a:spcBef>
              <a:spcAft>
                <a:spcPts val="300"/>
              </a:spcAft>
              <a:buClr>
                <a:schemeClr val="dk1"/>
              </a:buClr>
              <a:buSzPts val="1600"/>
              <a:buNone/>
              <a:defRPr sz="1600"/>
            </a:lvl9pPr>
          </a:lstStyle>
          <a:p>
            <a:endParaRPr/>
          </a:p>
        </p:txBody>
      </p:sp>
      <p:sp>
        <p:nvSpPr>
          <p:cNvPr id="118" name="Google Shape;118;p75"/>
          <p:cNvSpPr txBox="1">
            <a:spLocks noGrp="1"/>
          </p:cNvSpPr>
          <p:nvPr>
            <p:ph type="body" idx="2"/>
          </p:nvPr>
        </p:nvSpPr>
        <p:spPr>
          <a:xfrm>
            <a:off x="7630160" y="100540"/>
            <a:ext cx="4007104" cy="123111"/>
          </a:xfrm>
          <a:prstGeom prst="rect">
            <a:avLst/>
          </a:prstGeom>
          <a:noFill/>
          <a:ln>
            <a:noFill/>
          </a:ln>
        </p:spPr>
        <p:txBody>
          <a:bodyPr spcFirstLastPara="1" wrap="square" lIns="0" tIns="0" rIns="0" bIns="0" anchor="ctr" anchorCtr="0">
            <a:spAutoFit/>
          </a:bodyPr>
          <a:lstStyle>
            <a:lvl1pPr marL="457200" lvl="0" indent="-279400" algn="r">
              <a:lnSpc>
                <a:spcPct val="100000"/>
              </a:lnSpc>
              <a:spcBef>
                <a:spcPts val="300"/>
              </a:spcBef>
              <a:spcAft>
                <a:spcPts val="0"/>
              </a:spcAft>
              <a:buClr>
                <a:schemeClr val="lt2"/>
              </a:buClr>
              <a:buSzPts val="800"/>
              <a:buChar char="​"/>
              <a:defRPr sz="800">
                <a:latin typeface="Lora"/>
                <a:ea typeface="Lora"/>
                <a:cs typeface="Lora"/>
                <a:sym typeface="Lora"/>
              </a:defRPr>
            </a:lvl1pPr>
            <a:lvl2pPr marL="914400" lvl="1" indent="-342900" algn="l">
              <a:lnSpc>
                <a:spcPct val="100000"/>
              </a:lnSpc>
              <a:spcBef>
                <a:spcPts val="300"/>
              </a:spcBef>
              <a:spcAft>
                <a:spcPts val="0"/>
              </a:spcAft>
              <a:buClr>
                <a:schemeClr val="lt2"/>
              </a:buClr>
              <a:buSzPts val="1800"/>
              <a:buChar char="•"/>
              <a:defRPr/>
            </a:lvl2pPr>
            <a:lvl3pPr marL="1371600" lvl="2" indent="-342900" algn="l">
              <a:lnSpc>
                <a:spcPct val="100000"/>
              </a:lnSpc>
              <a:spcBef>
                <a:spcPts val="300"/>
              </a:spcBef>
              <a:spcAft>
                <a:spcPts val="0"/>
              </a:spcAft>
              <a:buClr>
                <a:schemeClr val="lt2"/>
              </a:buClr>
              <a:buSzPts val="1800"/>
              <a:buChar char="—"/>
              <a:defRPr/>
            </a:lvl3pPr>
            <a:lvl4pPr marL="1828800" lvl="3" indent="-342900" algn="l">
              <a:lnSpc>
                <a:spcPct val="100000"/>
              </a:lnSpc>
              <a:spcBef>
                <a:spcPts val="300"/>
              </a:spcBef>
              <a:spcAft>
                <a:spcPts val="0"/>
              </a:spcAft>
              <a:buClr>
                <a:schemeClr val="lt2"/>
              </a:buClr>
              <a:buSzPts val="1800"/>
              <a:buChar char="»"/>
              <a:defRPr/>
            </a:lvl4pPr>
            <a:lvl5pPr marL="2286000" lvl="4" indent="-342900" algn="l">
              <a:lnSpc>
                <a:spcPct val="100000"/>
              </a:lnSpc>
              <a:spcBef>
                <a:spcPts val="300"/>
              </a:spcBef>
              <a:spcAft>
                <a:spcPts val="0"/>
              </a:spcAft>
              <a:buClr>
                <a:schemeClr val="lt2"/>
              </a:buClr>
              <a:buSzPts val="1800"/>
              <a:buChar char="›"/>
              <a:defRPr/>
            </a:lvl5pPr>
            <a:lvl6pPr marL="2743200" lvl="5" indent="-342900" algn="l">
              <a:lnSpc>
                <a:spcPct val="100000"/>
              </a:lnSpc>
              <a:spcBef>
                <a:spcPts val="300"/>
              </a:spcBef>
              <a:spcAft>
                <a:spcPts val="0"/>
              </a:spcAft>
              <a:buClr>
                <a:schemeClr val="dk1"/>
              </a:buClr>
              <a:buSzPts val="1800"/>
              <a:buChar char="▫"/>
              <a:defRPr/>
            </a:lvl6pPr>
            <a:lvl7pPr marL="3200400" lvl="6" indent="-342900" algn="l">
              <a:lnSpc>
                <a:spcPct val="100000"/>
              </a:lnSpc>
              <a:spcBef>
                <a:spcPts val="300"/>
              </a:spcBef>
              <a:spcAft>
                <a:spcPts val="0"/>
              </a:spcAft>
              <a:buClr>
                <a:schemeClr val="dk1"/>
              </a:buClr>
              <a:buSzPts val="1800"/>
              <a:buChar char="▫"/>
              <a:defRPr/>
            </a:lvl7pPr>
            <a:lvl8pPr marL="3657600" lvl="7" indent="-342900" algn="l">
              <a:lnSpc>
                <a:spcPct val="100000"/>
              </a:lnSpc>
              <a:spcBef>
                <a:spcPts val="300"/>
              </a:spcBef>
              <a:spcAft>
                <a:spcPts val="0"/>
              </a:spcAft>
              <a:buClr>
                <a:schemeClr val="dk1"/>
              </a:buClr>
              <a:buSzPts val="1800"/>
              <a:buChar char="▫"/>
              <a:defRPr/>
            </a:lvl8pPr>
            <a:lvl9pPr marL="4114800" lvl="8" indent="-342900" algn="l">
              <a:lnSpc>
                <a:spcPct val="100000"/>
              </a:lnSpc>
              <a:spcBef>
                <a:spcPts val="300"/>
              </a:spcBef>
              <a:spcAft>
                <a:spcPts val="300"/>
              </a:spcAft>
              <a:buClr>
                <a:schemeClr val="dk1"/>
              </a:buClr>
              <a:buSzPts val="1800"/>
              <a:buChar char="▫"/>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matchingName="End">
  <p:cSld name="End">
    <p:spTree>
      <p:nvGrpSpPr>
        <p:cNvPr id="1" name="Shape 119"/>
        <p:cNvGrpSpPr/>
        <p:nvPr/>
      </p:nvGrpSpPr>
      <p:grpSpPr>
        <a:xfrm>
          <a:off x="0" y="0"/>
          <a:ext cx="0" cy="0"/>
          <a:chOff x="0" y="0"/>
          <a:chExt cx="0" cy="0"/>
        </a:xfrm>
      </p:grpSpPr>
      <p:sp>
        <p:nvSpPr>
          <p:cNvPr id="120" name="Google Shape;120;p76"/>
          <p:cNvSpPr>
            <a:spLocks noGrp="1"/>
          </p:cNvSpPr>
          <p:nvPr>
            <p:ph type="pic" idx="2"/>
          </p:nvPr>
        </p:nvSpPr>
        <p:spPr>
          <a:xfrm>
            <a:off x="5096891" y="2906491"/>
            <a:ext cx="1998218" cy="1045018"/>
          </a:xfrm>
          <a:prstGeom prst="rect">
            <a:avLst/>
          </a:prstGeom>
          <a:noFill/>
          <a:ln>
            <a:no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breaker blue">
  <p:cSld name="Section breaker blue">
    <p:bg>
      <p:bgPr>
        <a:solidFill>
          <a:schemeClr val="accent1"/>
        </a:solidFill>
        <a:effectLst/>
      </p:bgPr>
    </p:bg>
    <p:spTree>
      <p:nvGrpSpPr>
        <p:cNvPr id="1" name="Shape 121"/>
        <p:cNvGrpSpPr/>
        <p:nvPr/>
      </p:nvGrpSpPr>
      <p:grpSpPr>
        <a:xfrm>
          <a:off x="0" y="0"/>
          <a:ext cx="0" cy="0"/>
          <a:chOff x="0" y="0"/>
          <a:chExt cx="0" cy="0"/>
        </a:xfrm>
      </p:grpSpPr>
      <p:sp>
        <p:nvSpPr>
          <p:cNvPr id="122" name="Google Shape;122;p77"/>
          <p:cNvSpPr txBox="1">
            <a:spLocks noGrp="1"/>
          </p:cNvSpPr>
          <p:nvPr>
            <p:ph type="title"/>
          </p:nvPr>
        </p:nvSpPr>
        <p:spPr>
          <a:xfrm>
            <a:off x="554736" y="4580468"/>
            <a:ext cx="11082528" cy="677108"/>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Clr>
                <a:schemeClr val="lt2"/>
              </a:buClr>
              <a:buSzPts val="4400"/>
              <a:buFont typeface="Roboto Black"/>
              <a:buNone/>
              <a:defRPr sz="4400">
                <a:solidFill>
                  <a:schemeClr val="lt2"/>
                </a:solidFill>
                <a:latin typeface="Roboto Black"/>
                <a:ea typeface="Roboto Black"/>
                <a:cs typeface="Roboto Black"/>
                <a:sym typeface="Roboto Black"/>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4" name="Google Shape;124;p77"/>
          <p:cNvSpPr txBox="1"/>
          <p:nvPr/>
        </p:nvSpPr>
        <p:spPr>
          <a:xfrm>
            <a:off x="1843088" y="-800100"/>
            <a:ext cx="0" cy="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dk1"/>
              </a:buClr>
              <a:buSzPts val="1600"/>
              <a:buFont typeface="Roboto Condensed"/>
              <a:buNone/>
            </a:pPr>
            <a:endParaRPr sz="1600" b="0" i="0" u="none" strike="noStrike" cap="none">
              <a:solidFill>
                <a:schemeClr val="dk1"/>
              </a:solidFill>
              <a:latin typeface="Roboto Condensed"/>
              <a:ea typeface="Roboto Condensed"/>
              <a:cs typeface="Roboto Condensed"/>
              <a:sym typeface="Roboto Condensed"/>
            </a:endParaRPr>
          </a:p>
        </p:txBody>
      </p:sp>
      <p:sp>
        <p:nvSpPr>
          <p:cNvPr id="125" name="Google Shape;125;p77"/>
          <p:cNvSpPr txBox="1">
            <a:spLocks noGrp="1"/>
          </p:cNvSpPr>
          <p:nvPr>
            <p:ph type="body" idx="1"/>
          </p:nvPr>
        </p:nvSpPr>
        <p:spPr>
          <a:xfrm>
            <a:off x="7630160" y="100540"/>
            <a:ext cx="4007104" cy="123111"/>
          </a:xfrm>
          <a:prstGeom prst="rect">
            <a:avLst/>
          </a:prstGeom>
          <a:noFill/>
          <a:ln>
            <a:noFill/>
          </a:ln>
        </p:spPr>
        <p:txBody>
          <a:bodyPr spcFirstLastPara="1" wrap="square" lIns="0" tIns="0" rIns="0" bIns="0" anchor="ctr" anchorCtr="0">
            <a:spAutoFit/>
          </a:bodyPr>
          <a:lstStyle>
            <a:lvl1pPr marL="457200" lvl="0" indent="-279400" algn="r">
              <a:lnSpc>
                <a:spcPct val="100000"/>
              </a:lnSpc>
              <a:spcBef>
                <a:spcPts val="300"/>
              </a:spcBef>
              <a:spcAft>
                <a:spcPts val="0"/>
              </a:spcAft>
              <a:buClr>
                <a:schemeClr val="lt2"/>
              </a:buClr>
              <a:buSzPts val="800"/>
              <a:buChar char="​"/>
              <a:defRPr sz="800">
                <a:latin typeface="Lora"/>
                <a:ea typeface="Lora"/>
                <a:cs typeface="Lora"/>
                <a:sym typeface="Lora"/>
              </a:defRPr>
            </a:lvl1pPr>
            <a:lvl2pPr marL="914400" lvl="1" indent="-342900" algn="l">
              <a:lnSpc>
                <a:spcPct val="100000"/>
              </a:lnSpc>
              <a:spcBef>
                <a:spcPts val="300"/>
              </a:spcBef>
              <a:spcAft>
                <a:spcPts val="0"/>
              </a:spcAft>
              <a:buClr>
                <a:schemeClr val="lt2"/>
              </a:buClr>
              <a:buSzPts val="1800"/>
              <a:buChar char="•"/>
              <a:defRPr/>
            </a:lvl2pPr>
            <a:lvl3pPr marL="1371600" lvl="2" indent="-342900" algn="l">
              <a:lnSpc>
                <a:spcPct val="100000"/>
              </a:lnSpc>
              <a:spcBef>
                <a:spcPts val="300"/>
              </a:spcBef>
              <a:spcAft>
                <a:spcPts val="0"/>
              </a:spcAft>
              <a:buClr>
                <a:schemeClr val="lt2"/>
              </a:buClr>
              <a:buSzPts val="1800"/>
              <a:buChar char="—"/>
              <a:defRPr/>
            </a:lvl3pPr>
            <a:lvl4pPr marL="1828800" lvl="3" indent="-342900" algn="l">
              <a:lnSpc>
                <a:spcPct val="100000"/>
              </a:lnSpc>
              <a:spcBef>
                <a:spcPts val="300"/>
              </a:spcBef>
              <a:spcAft>
                <a:spcPts val="0"/>
              </a:spcAft>
              <a:buClr>
                <a:schemeClr val="lt2"/>
              </a:buClr>
              <a:buSzPts val="1800"/>
              <a:buChar char="»"/>
              <a:defRPr/>
            </a:lvl4pPr>
            <a:lvl5pPr marL="2286000" lvl="4" indent="-342900" algn="l">
              <a:lnSpc>
                <a:spcPct val="100000"/>
              </a:lnSpc>
              <a:spcBef>
                <a:spcPts val="300"/>
              </a:spcBef>
              <a:spcAft>
                <a:spcPts val="0"/>
              </a:spcAft>
              <a:buClr>
                <a:schemeClr val="lt2"/>
              </a:buClr>
              <a:buSzPts val="1800"/>
              <a:buChar char="›"/>
              <a:defRPr/>
            </a:lvl5pPr>
            <a:lvl6pPr marL="2743200" lvl="5" indent="-342900" algn="l">
              <a:lnSpc>
                <a:spcPct val="100000"/>
              </a:lnSpc>
              <a:spcBef>
                <a:spcPts val="300"/>
              </a:spcBef>
              <a:spcAft>
                <a:spcPts val="0"/>
              </a:spcAft>
              <a:buClr>
                <a:schemeClr val="dk1"/>
              </a:buClr>
              <a:buSzPts val="1800"/>
              <a:buChar char="▫"/>
              <a:defRPr/>
            </a:lvl6pPr>
            <a:lvl7pPr marL="3200400" lvl="6" indent="-342900" algn="l">
              <a:lnSpc>
                <a:spcPct val="100000"/>
              </a:lnSpc>
              <a:spcBef>
                <a:spcPts val="300"/>
              </a:spcBef>
              <a:spcAft>
                <a:spcPts val="0"/>
              </a:spcAft>
              <a:buClr>
                <a:schemeClr val="dk1"/>
              </a:buClr>
              <a:buSzPts val="1800"/>
              <a:buChar char="▫"/>
              <a:defRPr/>
            </a:lvl7pPr>
            <a:lvl8pPr marL="3657600" lvl="7" indent="-342900" algn="l">
              <a:lnSpc>
                <a:spcPct val="100000"/>
              </a:lnSpc>
              <a:spcBef>
                <a:spcPts val="300"/>
              </a:spcBef>
              <a:spcAft>
                <a:spcPts val="0"/>
              </a:spcAft>
              <a:buClr>
                <a:schemeClr val="dk1"/>
              </a:buClr>
              <a:buSzPts val="1800"/>
              <a:buChar char="▫"/>
              <a:defRPr/>
            </a:lvl8pPr>
            <a:lvl9pPr marL="4114800" lvl="8" indent="-342900" algn="l">
              <a:lnSpc>
                <a:spcPct val="100000"/>
              </a:lnSpc>
              <a:spcBef>
                <a:spcPts val="300"/>
              </a:spcBef>
              <a:spcAft>
                <a:spcPts val="300"/>
              </a:spcAft>
              <a:buClr>
                <a:schemeClr val="dk1"/>
              </a:buClr>
              <a:buSzPts val="1800"/>
              <a:buChar char="▫"/>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9"/>
        <p:cNvGrpSpPr/>
        <p:nvPr/>
      </p:nvGrpSpPr>
      <p:grpSpPr>
        <a:xfrm>
          <a:off x="0" y="0"/>
          <a:ext cx="0" cy="0"/>
          <a:chOff x="0" y="0"/>
          <a:chExt cx="0" cy="0"/>
        </a:xfrm>
      </p:grpSpPr>
      <p:sp>
        <p:nvSpPr>
          <p:cNvPr id="10" name="Google Shape;10;p58"/>
          <p:cNvSpPr txBox="1"/>
          <p:nvPr/>
        </p:nvSpPr>
        <p:spPr>
          <a:xfrm>
            <a:off x="10677909" y="6499381"/>
            <a:ext cx="599523" cy="138499"/>
          </a:xfrm>
          <a:prstGeom prst="rect">
            <a:avLst/>
          </a:prstGeom>
          <a:noFill/>
          <a:ln>
            <a:noFill/>
          </a:ln>
        </p:spPr>
        <p:txBody>
          <a:bodyPr spcFirstLastPara="1" wrap="square" lIns="0" tIns="0" rIns="0" bIns="0" anchor="b" anchorCtr="0">
            <a:spAutoFit/>
          </a:bodyPr>
          <a:lstStyle/>
          <a:p>
            <a:pPr marL="0" marR="0" lvl="0" indent="0" algn="r" rtl="0">
              <a:lnSpc>
                <a:spcPct val="100000"/>
              </a:lnSpc>
              <a:spcBef>
                <a:spcPts val="0"/>
              </a:spcBef>
              <a:spcAft>
                <a:spcPts val="0"/>
              </a:spcAft>
              <a:buClr>
                <a:schemeClr val="lt2"/>
              </a:buClr>
              <a:buSzPts val="900"/>
              <a:buFont typeface="Roboto"/>
              <a:buNone/>
            </a:pPr>
            <a:r>
              <a:rPr lang="en-GB" sz="900" b="0" i="0" u="none" strike="noStrike" cap="none">
                <a:solidFill>
                  <a:schemeClr val="lt2"/>
                </a:solidFill>
                <a:latin typeface="Roboto"/>
                <a:ea typeface="Roboto"/>
                <a:cs typeface="Roboto"/>
                <a:sym typeface="Roboto"/>
              </a:rPr>
              <a:t>Reprex B.V.</a:t>
            </a:r>
            <a:endParaRPr sz="1400" b="0" i="0" u="none" strike="noStrike" cap="none">
              <a:solidFill>
                <a:srgbClr val="000000"/>
              </a:solidFill>
              <a:latin typeface="Arial"/>
              <a:ea typeface="Arial"/>
              <a:cs typeface="Arial"/>
              <a:sym typeface="Arial"/>
            </a:endParaRPr>
          </a:p>
        </p:txBody>
      </p:sp>
      <p:sp>
        <p:nvSpPr>
          <p:cNvPr id="11" name="Google Shape;11;p58"/>
          <p:cNvSpPr txBox="1">
            <a:spLocks noGrp="1"/>
          </p:cNvSpPr>
          <p:nvPr>
            <p:ph type="title"/>
          </p:nvPr>
        </p:nvSpPr>
        <p:spPr>
          <a:xfrm>
            <a:off x="554736" y="355092"/>
            <a:ext cx="11082528" cy="731520"/>
          </a:xfrm>
          <a:prstGeom prst="rect">
            <a:avLst/>
          </a:prstGeom>
          <a:noFill/>
          <a:ln>
            <a:noFill/>
          </a:ln>
        </p:spPr>
        <p:txBody>
          <a:bodyPr spcFirstLastPara="1" wrap="square" lIns="0" tIns="0" rIns="0" bIns="0" anchor="b" anchorCtr="0">
            <a:noAutofit/>
          </a:bodyPr>
          <a:lstStyle>
            <a:lvl1pPr marR="0" lvl="0" algn="l" rtl="0">
              <a:lnSpc>
                <a:spcPct val="100000"/>
              </a:lnSpc>
              <a:spcBef>
                <a:spcPts val="0"/>
              </a:spcBef>
              <a:spcAft>
                <a:spcPts val="0"/>
              </a:spcAft>
              <a:buClr>
                <a:schemeClr val="lt2"/>
              </a:buClr>
              <a:buSzPts val="2500"/>
              <a:buFont typeface="Roboto"/>
              <a:buNone/>
              <a:defRPr sz="2500" b="1" i="0" u="none" strike="noStrike" cap="none">
                <a:solidFill>
                  <a:schemeClr val="lt2"/>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2" name="Google Shape;12;p58"/>
          <p:cNvSpPr txBox="1">
            <a:spLocks noGrp="1"/>
          </p:cNvSpPr>
          <p:nvPr>
            <p:ph type="body" idx="1"/>
          </p:nvPr>
        </p:nvSpPr>
        <p:spPr>
          <a:xfrm>
            <a:off x="554736" y="2171700"/>
            <a:ext cx="11082528" cy="2523768"/>
          </a:xfrm>
          <a:prstGeom prst="rect">
            <a:avLst/>
          </a:prstGeom>
          <a:noFill/>
          <a:ln>
            <a:noFill/>
          </a:ln>
        </p:spPr>
        <p:txBody>
          <a:bodyPr spcFirstLastPara="1" wrap="square" lIns="0" tIns="0" rIns="0" bIns="0" anchor="t" anchorCtr="0">
            <a:noAutofit/>
          </a:bodyPr>
          <a:lstStyle>
            <a:lvl1pPr marL="457200" marR="0" lvl="0" indent="-342900" algn="l" rtl="0">
              <a:lnSpc>
                <a:spcPct val="100000"/>
              </a:lnSpc>
              <a:spcBef>
                <a:spcPts val="300"/>
              </a:spcBef>
              <a:spcAft>
                <a:spcPts val="0"/>
              </a:spcAft>
              <a:buClr>
                <a:schemeClr val="lt2"/>
              </a:buClr>
              <a:buSzPts val="1800"/>
              <a:buFont typeface="Quattrocento Sans"/>
              <a:buChar char="​"/>
              <a:defRPr sz="1800" b="0" i="0" u="none" strike="noStrike" cap="none">
                <a:solidFill>
                  <a:schemeClr val="lt2"/>
                </a:solidFill>
                <a:latin typeface="Roboto"/>
                <a:ea typeface="Roboto"/>
                <a:cs typeface="Roboto"/>
                <a:sym typeface="Roboto"/>
              </a:defRPr>
            </a:lvl1pPr>
            <a:lvl2pPr marL="914400" marR="0" lvl="1" indent="-330200" algn="l" rtl="0">
              <a:lnSpc>
                <a:spcPct val="100000"/>
              </a:lnSpc>
              <a:spcBef>
                <a:spcPts val="300"/>
              </a:spcBef>
              <a:spcAft>
                <a:spcPts val="0"/>
              </a:spcAft>
              <a:buClr>
                <a:schemeClr val="lt2"/>
              </a:buClr>
              <a:buSzPts val="1600"/>
              <a:buFont typeface="Noto Sans Symbols"/>
              <a:buChar char="•"/>
              <a:defRPr sz="1600" b="0" i="0" u="none" strike="noStrike" cap="none">
                <a:solidFill>
                  <a:schemeClr val="lt2"/>
                </a:solidFill>
                <a:latin typeface="Roboto Light"/>
                <a:ea typeface="Roboto Light"/>
                <a:cs typeface="Roboto Light"/>
                <a:sym typeface="Roboto Light"/>
              </a:defRPr>
            </a:lvl2pPr>
            <a:lvl3pPr marL="1371600" marR="0" lvl="2" indent="-330200" algn="l" rtl="0">
              <a:lnSpc>
                <a:spcPct val="100000"/>
              </a:lnSpc>
              <a:spcBef>
                <a:spcPts val="300"/>
              </a:spcBef>
              <a:spcAft>
                <a:spcPts val="0"/>
              </a:spcAft>
              <a:buClr>
                <a:schemeClr val="lt2"/>
              </a:buClr>
              <a:buSzPts val="1600"/>
              <a:buFont typeface="Arial"/>
              <a:buChar char="—"/>
              <a:defRPr sz="1600" b="0" i="0" u="none" strike="noStrike" cap="none">
                <a:solidFill>
                  <a:schemeClr val="lt2"/>
                </a:solidFill>
                <a:latin typeface="Lora"/>
                <a:ea typeface="Lora"/>
                <a:cs typeface="Lora"/>
                <a:sym typeface="Lora"/>
              </a:defRPr>
            </a:lvl3pPr>
            <a:lvl4pPr marL="1828800" marR="0" lvl="3" indent="-330200" algn="l" rtl="0">
              <a:lnSpc>
                <a:spcPct val="100000"/>
              </a:lnSpc>
              <a:spcBef>
                <a:spcPts val="300"/>
              </a:spcBef>
              <a:spcAft>
                <a:spcPts val="0"/>
              </a:spcAft>
              <a:buClr>
                <a:schemeClr val="lt2"/>
              </a:buClr>
              <a:buSzPts val="1600"/>
              <a:buFont typeface="Arial"/>
              <a:buChar char="»"/>
              <a:defRPr sz="1600" b="0" i="0" u="none" strike="noStrike" cap="none">
                <a:solidFill>
                  <a:schemeClr val="lt2"/>
                </a:solidFill>
                <a:latin typeface="Lora"/>
                <a:ea typeface="Lora"/>
                <a:cs typeface="Lora"/>
                <a:sym typeface="Lora"/>
              </a:defRPr>
            </a:lvl4pPr>
            <a:lvl5pPr marL="2286000" marR="0" lvl="4" indent="-323850" algn="l" rtl="0">
              <a:lnSpc>
                <a:spcPct val="100000"/>
              </a:lnSpc>
              <a:spcBef>
                <a:spcPts val="300"/>
              </a:spcBef>
              <a:spcAft>
                <a:spcPts val="0"/>
              </a:spcAft>
              <a:buClr>
                <a:schemeClr val="lt2"/>
              </a:buClr>
              <a:buSzPts val="1500"/>
              <a:buFont typeface="Arial"/>
              <a:buChar char="›"/>
              <a:defRPr sz="1500" b="0" i="0" u="none" strike="noStrike" cap="none">
                <a:solidFill>
                  <a:schemeClr val="lt2"/>
                </a:solidFill>
                <a:latin typeface="Lora Medium"/>
                <a:ea typeface="Lora Medium"/>
                <a:cs typeface="Lora Medium"/>
                <a:sym typeface="Lora Medium"/>
              </a:defRPr>
            </a:lvl5pPr>
            <a:lvl6pPr marL="2743200" marR="0" lvl="5" indent="-330200" algn="l" rtl="0">
              <a:lnSpc>
                <a:spcPct val="100000"/>
              </a:lnSpc>
              <a:spcBef>
                <a:spcPts val="300"/>
              </a:spcBef>
              <a:spcAft>
                <a:spcPts val="0"/>
              </a:spcAft>
              <a:buClr>
                <a:schemeClr val="dk1"/>
              </a:buClr>
              <a:buSzPts val="1600"/>
              <a:buFont typeface="Arial"/>
              <a:buChar char="▫"/>
              <a:defRPr sz="1600" b="0" i="0" u="none" strike="noStrike" cap="none">
                <a:solidFill>
                  <a:schemeClr val="dk1"/>
                </a:solidFill>
                <a:latin typeface="Roboto Condensed"/>
                <a:ea typeface="Roboto Condensed"/>
                <a:cs typeface="Roboto Condensed"/>
                <a:sym typeface="Roboto Condensed"/>
              </a:defRPr>
            </a:lvl6pPr>
            <a:lvl7pPr marL="3200400" marR="0" lvl="6" indent="-330200" algn="l" rtl="0">
              <a:lnSpc>
                <a:spcPct val="100000"/>
              </a:lnSpc>
              <a:spcBef>
                <a:spcPts val="300"/>
              </a:spcBef>
              <a:spcAft>
                <a:spcPts val="0"/>
              </a:spcAft>
              <a:buClr>
                <a:schemeClr val="dk1"/>
              </a:buClr>
              <a:buSzPts val="1600"/>
              <a:buFont typeface="Arial"/>
              <a:buChar char="▫"/>
              <a:defRPr sz="1600" b="0" i="0" u="none" strike="noStrike" cap="none">
                <a:solidFill>
                  <a:schemeClr val="dk1"/>
                </a:solidFill>
                <a:latin typeface="Roboto Condensed"/>
                <a:ea typeface="Roboto Condensed"/>
                <a:cs typeface="Roboto Condensed"/>
                <a:sym typeface="Roboto Condensed"/>
              </a:defRPr>
            </a:lvl7pPr>
            <a:lvl8pPr marL="3657600" marR="0" lvl="7" indent="-330200" algn="l" rtl="0">
              <a:lnSpc>
                <a:spcPct val="100000"/>
              </a:lnSpc>
              <a:spcBef>
                <a:spcPts val="300"/>
              </a:spcBef>
              <a:spcAft>
                <a:spcPts val="0"/>
              </a:spcAft>
              <a:buClr>
                <a:schemeClr val="dk1"/>
              </a:buClr>
              <a:buSzPts val="1600"/>
              <a:buFont typeface="Arial"/>
              <a:buChar char="▫"/>
              <a:defRPr sz="1600" b="0" i="0" u="none" strike="noStrike" cap="none">
                <a:solidFill>
                  <a:schemeClr val="dk1"/>
                </a:solidFill>
                <a:latin typeface="Roboto Condensed"/>
                <a:ea typeface="Roboto Condensed"/>
                <a:cs typeface="Roboto Condensed"/>
                <a:sym typeface="Roboto Condensed"/>
              </a:defRPr>
            </a:lvl8pPr>
            <a:lvl9pPr marL="4114800" marR="0" lvl="8" indent="-330200" algn="l" rtl="0">
              <a:lnSpc>
                <a:spcPct val="100000"/>
              </a:lnSpc>
              <a:spcBef>
                <a:spcPts val="300"/>
              </a:spcBef>
              <a:spcAft>
                <a:spcPts val="300"/>
              </a:spcAft>
              <a:buClr>
                <a:schemeClr val="dk1"/>
              </a:buClr>
              <a:buSzPts val="1600"/>
              <a:buFont typeface="Arial"/>
              <a:buChar char="▫"/>
              <a:defRPr sz="1600" b="0" i="0" u="none" strike="noStrike" cap="none">
                <a:solidFill>
                  <a:schemeClr val="dk1"/>
                </a:solidFill>
                <a:latin typeface="Roboto Condensed"/>
                <a:ea typeface="Roboto Condensed"/>
                <a:cs typeface="Roboto Condensed"/>
                <a:sym typeface="Roboto Condensed"/>
              </a:defRPr>
            </a:lvl9pPr>
          </a:lstStyle>
          <a:p>
            <a:endParaRPr/>
          </a:p>
        </p:txBody>
      </p:sp>
    </p:spTree>
  </p:cSld>
  <p:clrMap bg1="lt1" tx1="dk1" bg2="dk2" tx2="lt2" accent1="accent1" accent2="accent2" accent3="accent3" accent4="accent4" accent5="accent5" accent6="accent6" hlink="hlink" folHlink="folHlink"/>
  <p:sldLayoutIdLst>
    <p:sldLayoutId id="2147483650" r:id="rId1"/>
    <p:sldLayoutId id="2147483653" r:id="rId2"/>
    <p:sldLayoutId id="2147483655" r:id="rId3"/>
    <p:sldLayoutId id="2147483658" r:id="rId4"/>
    <p:sldLayoutId id="2147483659" r:id="rId5"/>
    <p:sldLayoutId id="2147483661" r:id="rId6"/>
    <p:sldLayoutId id="2147483662" r:id="rId7"/>
    <p:sldLayoutId id="2147483663" r:id="rId8"/>
    <p:sldLayoutId id="2147483664" r:id="rId9"/>
    <p:sldLayoutId id="2147483665" r:id="rId10"/>
    <p:sldLayoutId id="2147483690" r:id="rId11"/>
    <p:sldLayoutId id="2147483691" r:id="rId12"/>
    <p:sldLayoutId id="2147483692"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344">
          <p15:clr>
            <a:srgbClr val="5ACBF0"/>
          </p15:clr>
        </p15:guide>
        <p15:guide id="2" orient="horz" pos="3912">
          <p15:clr>
            <a:srgbClr val="5ACBF0"/>
          </p15:clr>
        </p15:guide>
        <p15:guide id="3" orient="horz" pos="1075">
          <p15:clr>
            <a:srgbClr val="F26B43"/>
          </p15:clr>
        </p15:guide>
        <p15:guide id="4" pos="7329">
          <p15:clr>
            <a:srgbClr val="F26B43"/>
          </p15:clr>
        </p15:guide>
        <p15:guide id="5" pos="345">
          <p15:clr>
            <a:srgbClr val="F26B43"/>
          </p15:clr>
        </p15:guide>
        <p15:guide id="6" orient="horz" pos="4063">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40.png"/><Relationship Id="rId3" Type="http://schemas.openxmlformats.org/officeDocument/2006/relationships/image" Target="../media/image30.png"/><Relationship Id="rId7" Type="http://schemas.openxmlformats.org/officeDocument/2006/relationships/image" Target="../media/image34.jpeg"/><Relationship Id="rId12" Type="http://schemas.openxmlformats.org/officeDocument/2006/relationships/image" Target="../media/image39.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33.png"/><Relationship Id="rId11" Type="http://schemas.openxmlformats.org/officeDocument/2006/relationships/image" Target="../media/image38.png"/><Relationship Id="rId5" Type="http://schemas.openxmlformats.org/officeDocument/2006/relationships/image" Target="../media/image32.png"/><Relationship Id="rId15" Type="http://schemas.openxmlformats.org/officeDocument/2006/relationships/image" Target="../media/image41.png"/><Relationship Id="rId10" Type="http://schemas.openxmlformats.org/officeDocument/2006/relationships/image" Target="../media/image37.png"/><Relationship Id="rId4" Type="http://schemas.openxmlformats.org/officeDocument/2006/relationships/image" Target="../media/image31.png"/><Relationship Id="rId9" Type="http://schemas.openxmlformats.org/officeDocument/2006/relationships/image" Target="../media/image36.png"/><Relationship Id="rId14" Type="http://schemas.openxmlformats.org/officeDocument/2006/relationships/image" Target="../media/image2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3" Type="http://schemas.openxmlformats.org/officeDocument/2006/relationships/image" Target="../media/image52.png"/><Relationship Id="rId18" Type="http://schemas.openxmlformats.org/officeDocument/2006/relationships/image" Target="../media/image57.svg"/><Relationship Id="rId26" Type="http://schemas.openxmlformats.org/officeDocument/2006/relationships/image" Target="../media/image14.png"/><Relationship Id="rId39" Type="http://schemas.openxmlformats.org/officeDocument/2006/relationships/image" Target="../media/image67.png"/><Relationship Id="rId21" Type="http://schemas.openxmlformats.org/officeDocument/2006/relationships/image" Target="../media/image8.png"/><Relationship Id="rId34" Type="http://schemas.openxmlformats.org/officeDocument/2006/relationships/image" Target="../media/image62.svg"/><Relationship Id="rId42" Type="http://schemas.openxmlformats.org/officeDocument/2006/relationships/image" Target="../media/image70.png"/><Relationship Id="rId7" Type="http://schemas.openxmlformats.org/officeDocument/2006/relationships/image" Target="../media/image46.png"/><Relationship Id="rId2" Type="http://schemas.openxmlformats.org/officeDocument/2006/relationships/notesSlide" Target="../notesSlides/notesSlide8.xml"/><Relationship Id="rId16" Type="http://schemas.openxmlformats.org/officeDocument/2006/relationships/image" Target="../media/image55.svg"/><Relationship Id="rId29" Type="http://schemas.openxmlformats.org/officeDocument/2006/relationships/image" Target="../media/image20.jpg"/><Relationship Id="rId1" Type="http://schemas.openxmlformats.org/officeDocument/2006/relationships/slideLayout" Target="../slideLayouts/slideLayout5.xml"/><Relationship Id="rId6" Type="http://schemas.openxmlformats.org/officeDocument/2006/relationships/image" Target="../media/image45.png"/><Relationship Id="rId11" Type="http://schemas.openxmlformats.org/officeDocument/2006/relationships/image" Target="../media/image50.png"/><Relationship Id="rId24" Type="http://schemas.openxmlformats.org/officeDocument/2006/relationships/image" Target="../media/image60.png"/><Relationship Id="rId32" Type="http://schemas.openxmlformats.org/officeDocument/2006/relationships/image" Target="../media/image12.png"/><Relationship Id="rId37" Type="http://schemas.openxmlformats.org/officeDocument/2006/relationships/image" Target="../media/image65.png"/><Relationship Id="rId40" Type="http://schemas.openxmlformats.org/officeDocument/2006/relationships/image" Target="../media/image68.png"/><Relationship Id="rId45" Type="http://schemas.openxmlformats.org/officeDocument/2006/relationships/image" Target="../media/image72.png"/><Relationship Id="rId5" Type="http://schemas.openxmlformats.org/officeDocument/2006/relationships/image" Target="../media/image44.jpeg"/><Relationship Id="rId15" Type="http://schemas.openxmlformats.org/officeDocument/2006/relationships/image" Target="../media/image54.png"/><Relationship Id="rId23" Type="http://schemas.openxmlformats.org/officeDocument/2006/relationships/image" Target="../media/image59.jpg"/><Relationship Id="rId28" Type="http://schemas.openxmlformats.org/officeDocument/2006/relationships/image" Target="../media/image19.png"/><Relationship Id="rId36" Type="http://schemas.openxmlformats.org/officeDocument/2006/relationships/image" Target="../media/image64.png"/><Relationship Id="rId10" Type="http://schemas.openxmlformats.org/officeDocument/2006/relationships/image" Target="../media/image49.png"/><Relationship Id="rId19" Type="http://schemas.openxmlformats.org/officeDocument/2006/relationships/image" Target="../media/image58.jpg"/><Relationship Id="rId31" Type="http://schemas.openxmlformats.org/officeDocument/2006/relationships/image" Target="../media/image11.png"/><Relationship Id="rId44" Type="http://schemas.openxmlformats.org/officeDocument/2006/relationships/image" Target="../media/image21.png"/><Relationship Id="rId4" Type="http://schemas.openxmlformats.org/officeDocument/2006/relationships/image" Target="../media/image43.png"/><Relationship Id="rId9" Type="http://schemas.openxmlformats.org/officeDocument/2006/relationships/image" Target="../media/image48.png"/><Relationship Id="rId14" Type="http://schemas.openxmlformats.org/officeDocument/2006/relationships/image" Target="../media/image53.svg"/><Relationship Id="rId22" Type="http://schemas.openxmlformats.org/officeDocument/2006/relationships/image" Target="../media/image5.png"/><Relationship Id="rId27" Type="http://schemas.openxmlformats.org/officeDocument/2006/relationships/image" Target="../media/image17.png"/><Relationship Id="rId30" Type="http://schemas.openxmlformats.org/officeDocument/2006/relationships/image" Target="../media/image9.png"/><Relationship Id="rId35" Type="http://schemas.openxmlformats.org/officeDocument/2006/relationships/image" Target="../media/image63.png"/><Relationship Id="rId43" Type="http://schemas.openxmlformats.org/officeDocument/2006/relationships/image" Target="../media/image71.png"/><Relationship Id="rId8" Type="http://schemas.openxmlformats.org/officeDocument/2006/relationships/image" Target="../media/image47.png"/><Relationship Id="rId3" Type="http://schemas.openxmlformats.org/officeDocument/2006/relationships/image" Target="../media/image42.png"/><Relationship Id="rId12" Type="http://schemas.openxmlformats.org/officeDocument/2006/relationships/image" Target="../media/image51.svg"/><Relationship Id="rId17" Type="http://schemas.openxmlformats.org/officeDocument/2006/relationships/image" Target="../media/image56.png"/><Relationship Id="rId25" Type="http://schemas.openxmlformats.org/officeDocument/2006/relationships/image" Target="../media/image4.png"/><Relationship Id="rId33" Type="http://schemas.openxmlformats.org/officeDocument/2006/relationships/image" Target="../media/image61.png"/><Relationship Id="rId38" Type="http://schemas.openxmlformats.org/officeDocument/2006/relationships/image" Target="../media/image66.jpg"/><Relationship Id="rId46" Type="http://schemas.openxmlformats.org/officeDocument/2006/relationships/image" Target="../media/image73.png"/><Relationship Id="rId20" Type="http://schemas.openxmlformats.org/officeDocument/2006/relationships/image" Target="../media/image7.png"/><Relationship Id="rId41" Type="http://schemas.openxmlformats.org/officeDocument/2006/relationships/image" Target="../media/image69.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8" Type="http://schemas.openxmlformats.org/officeDocument/2006/relationships/image" Target="../media/image47.png"/><Relationship Id="rId13" Type="http://schemas.openxmlformats.org/officeDocument/2006/relationships/image" Target="../media/image6.jpg"/><Relationship Id="rId18" Type="http://schemas.openxmlformats.org/officeDocument/2006/relationships/image" Target="../media/image17.png"/><Relationship Id="rId3" Type="http://schemas.openxmlformats.org/officeDocument/2006/relationships/image" Target="../media/image43.png"/><Relationship Id="rId21" Type="http://schemas.openxmlformats.org/officeDocument/2006/relationships/image" Target="../media/image20.jpg"/><Relationship Id="rId7" Type="http://schemas.openxmlformats.org/officeDocument/2006/relationships/image" Target="../media/image46.png"/><Relationship Id="rId12" Type="http://schemas.openxmlformats.org/officeDocument/2006/relationships/image" Target="../media/image5.png"/><Relationship Id="rId17" Type="http://schemas.openxmlformats.org/officeDocument/2006/relationships/image" Target="../media/image16.png"/><Relationship Id="rId2" Type="http://schemas.openxmlformats.org/officeDocument/2006/relationships/image" Target="../media/image74.png"/><Relationship Id="rId16" Type="http://schemas.openxmlformats.org/officeDocument/2006/relationships/image" Target="../media/image12.png"/><Relationship Id="rId20" Type="http://schemas.openxmlformats.org/officeDocument/2006/relationships/image" Target="../media/image4.png"/><Relationship Id="rId1" Type="http://schemas.openxmlformats.org/officeDocument/2006/relationships/slideLayout" Target="../slideLayouts/slideLayout10.xml"/><Relationship Id="rId6" Type="http://schemas.openxmlformats.org/officeDocument/2006/relationships/image" Target="../media/image76.png"/><Relationship Id="rId11" Type="http://schemas.openxmlformats.org/officeDocument/2006/relationships/image" Target="../media/image77.jpeg"/><Relationship Id="rId5" Type="http://schemas.openxmlformats.org/officeDocument/2006/relationships/image" Target="../media/image63.png"/><Relationship Id="rId15" Type="http://schemas.openxmlformats.org/officeDocument/2006/relationships/image" Target="../media/image11.png"/><Relationship Id="rId10" Type="http://schemas.openxmlformats.org/officeDocument/2006/relationships/image" Target="../media/image48.png"/><Relationship Id="rId19" Type="http://schemas.openxmlformats.org/officeDocument/2006/relationships/image" Target="../media/image19.png"/><Relationship Id="rId4" Type="http://schemas.openxmlformats.org/officeDocument/2006/relationships/image" Target="../media/image75.jpeg"/><Relationship Id="rId9" Type="http://schemas.openxmlformats.org/officeDocument/2006/relationships/image" Target="../media/image49.png"/><Relationship Id="rId14" Type="http://schemas.openxmlformats.org/officeDocument/2006/relationships/image" Target="../media/image9.png"/></Relationships>
</file>

<file path=ppt/slides/_rels/slide17.xml.rels><?xml version="1.0" encoding="UTF-8" standalone="yes"?>
<Relationships xmlns="http://schemas.openxmlformats.org/package/2006/relationships"><Relationship Id="rId2" Type="http://schemas.openxmlformats.org/officeDocument/2006/relationships/image" Target="../media/image78.jpg"/><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2" Type="http://schemas.openxmlformats.org/officeDocument/2006/relationships/image" Target="../media/image79.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hyperlink" Target="http://vocab.getty.edu/page/aat/300025576" TargetMode="External"/><Relationship Id="rId2" Type="http://schemas.openxmlformats.org/officeDocument/2006/relationships/image" Target="../media/image80.jpg"/><Relationship Id="rId1" Type="http://schemas.openxmlformats.org/officeDocument/2006/relationships/slideLayout" Target="../slideLayouts/slideLayout2.xml"/><Relationship Id="rId4" Type="http://schemas.openxmlformats.org/officeDocument/2006/relationships/hyperlink" Target="http://opendata.muis.ee/thesaurus/203/13580" TargetMode="External"/></Relationships>
</file>

<file path=ppt/slides/_rels/slide21.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1.png"/><Relationship Id="rId7" Type="http://schemas.openxmlformats.org/officeDocument/2006/relationships/image" Target="../media/image20.jp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7.png"/><Relationship Id="rId10" Type="http://schemas.openxmlformats.org/officeDocument/2006/relationships/image" Target="../media/image70.png"/><Relationship Id="rId4" Type="http://schemas.openxmlformats.org/officeDocument/2006/relationships/image" Target="../media/image82.png"/><Relationship Id="rId9" Type="http://schemas.openxmlformats.org/officeDocument/2006/relationships/image" Target="../media/image67.png"/></Relationships>
</file>

<file path=ppt/slides/_rels/slide24.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jpg"/><Relationship Id="rId18" Type="http://schemas.openxmlformats.org/officeDocument/2006/relationships/image" Target="../media/image18.png"/><Relationship Id="rId3" Type="http://schemas.openxmlformats.org/officeDocument/2006/relationships/image" Target="../media/image3.png"/><Relationship Id="rId21" Type="http://schemas.openxmlformats.org/officeDocument/2006/relationships/image" Target="../media/image21.png"/><Relationship Id="rId7" Type="http://schemas.openxmlformats.org/officeDocument/2006/relationships/image" Target="../media/image7.png"/><Relationship Id="rId12" Type="http://schemas.openxmlformats.org/officeDocument/2006/relationships/image" Target="../media/image12.png"/><Relationship Id="rId17" Type="http://schemas.openxmlformats.org/officeDocument/2006/relationships/image" Target="../media/image17.png"/><Relationship Id="rId2" Type="http://schemas.openxmlformats.org/officeDocument/2006/relationships/notesSlide" Target="../notesSlides/notesSlide2.xml"/><Relationship Id="rId16" Type="http://schemas.openxmlformats.org/officeDocument/2006/relationships/image" Target="../media/image16.png"/><Relationship Id="rId20" Type="http://schemas.openxmlformats.org/officeDocument/2006/relationships/image" Target="../media/image20.jpg"/><Relationship Id="rId1" Type="http://schemas.openxmlformats.org/officeDocument/2006/relationships/slideLayout" Target="../slideLayouts/slideLayout1.xml"/><Relationship Id="rId6" Type="http://schemas.openxmlformats.org/officeDocument/2006/relationships/image" Target="../media/image6.jpg"/><Relationship Id="rId11" Type="http://schemas.openxmlformats.org/officeDocument/2006/relationships/image" Target="../media/image11.png"/><Relationship Id="rId5" Type="http://schemas.openxmlformats.org/officeDocument/2006/relationships/image" Target="../media/image5.png"/><Relationship Id="rId15" Type="http://schemas.openxmlformats.org/officeDocument/2006/relationships/image" Target="../media/image15.png"/><Relationship Id="rId10" Type="http://schemas.openxmlformats.org/officeDocument/2006/relationships/image" Target="../media/image10.png"/><Relationship Id="rId19" Type="http://schemas.openxmlformats.org/officeDocument/2006/relationships/image" Target="../media/image19.png"/><Relationship Id="rId4" Type="http://schemas.openxmlformats.org/officeDocument/2006/relationships/image" Target="../media/image4.png"/><Relationship Id="rId9" Type="http://schemas.openxmlformats.org/officeDocument/2006/relationships/image" Target="../media/image9.png"/><Relationship Id="rId14" Type="http://schemas.openxmlformats.org/officeDocument/2006/relationships/image" Target="../media/image14.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8" Type="http://schemas.openxmlformats.org/officeDocument/2006/relationships/image" Target="../media/image96.png"/><Relationship Id="rId13" Type="http://schemas.openxmlformats.org/officeDocument/2006/relationships/image" Target="../media/image101.png"/><Relationship Id="rId18" Type="http://schemas.openxmlformats.org/officeDocument/2006/relationships/image" Target="../media/image63.png"/><Relationship Id="rId26" Type="http://schemas.openxmlformats.org/officeDocument/2006/relationships/image" Target="../media/image56.png"/><Relationship Id="rId3" Type="http://schemas.openxmlformats.org/officeDocument/2006/relationships/image" Target="../media/image91.png"/><Relationship Id="rId21" Type="http://schemas.openxmlformats.org/officeDocument/2006/relationships/image" Target="../media/image51.svg"/><Relationship Id="rId7" Type="http://schemas.openxmlformats.org/officeDocument/2006/relationships/image" Target="../media/image95.png"/><Relationship Id="rId12" Type="http://schemas.openxmlformats.org/officeDocument/2006/relationships/image" Target="../media/image100.png"/><Relationship Id="rId17" Type="http://schemas.openxmlformats.org/officeDocument/2006/relationships/image" Target="../media/image105.png"/><Relationship Id="rId25" Type="http://schemas.openxmlformats.org/officeDocument/2006/relationships/image" Target="../media/image55.svg"/><Relationship Id="rId2" Type="http://schemas.openxmlformats.org/officeDocument/2006/relationships/notesSlide" Target="../notesSlides/notesSlide20.xml"/><Relationship Id="rId16" Type="http://schemas.openxmlformats.org/officeDocument/2006/relationships/image" Target="../media/image104.png"/><Relationship Id="rId20" Type="http://schemas.openxmlformats.org/officeDocument/2006/relationships/image" Target="../media/image50.png"/><Relationship Id="rId29" Type="http://schemas.openxmlformats.org/officeDocument/2006/relationships/image" Target="../media/image62.svg"/><Relationship Id="rId1" Type="http://schemas.openxmlformats.org/officeDocument/2006/relationships/slideLayout" Target="../slideLayouts/slideLayout11.xml"/><Relationship Id="rId6" Type="http://schemas.openxmlformats.org/officeDocument/2006/relationships/image" Target="../media/image94.png"/><Relationship Id="rId11" Type="http://schemas.openxmlformats.org/officeDocument/2006/relationships/image" Target="../media/image99.png"/><Relationship Id="rId24" Type="http://schemas.openxmlformats.org/officeDocument/2006/relationships/image" Target="../media/image54.png"/><Relationship Id="rId32" Type="http://schemas.openxmlformats.org/officeDocument/2006/relationships/image" Target="../media/image64.png"/><Relationship Id="rId5" Type="http://schemas.openxmlformats.org/officeDocument/2006/relationships/image" Target="../media/image93.png"/><Relationship Id="rId15" Type="http://schemas.openxmlformats.org/officeDocument/2006/relationships/image" Target="../media/image103.png"/><Relationship Id="rId23" Type="http://schemas.openxmlformats.org/officeDocument/2006/relationships/image" Target="../media/image53.svg"/><Relationship Id="rId28" Type="http://schemas.openxmlformats.org/officeDocument/2006/relationships/image" Target="../media/image61.png"/><Relationship Id="rId10" Type="http://schemas.openxmlformats.org/officeDocument/2006/relationships/image" Target="../media/image98.png"/><Relationship Id="rId19" Type="http://schemas.openxmlformats.org/officeDocument/2006/relationships/image" Target="../media/image106.png"/><Relationship Id="rId31" Type="http://schemas.openxmlformats.org/officeDocument/2006/relationships/image" Target="../media/image107.png"/><Relationship Id="rId4" Type="http://schemas.openxmlformats.org/officeDocument/2006/relationships/image" Target="../media/image92.png"/><Relationship Id="rId9" Type="http://schemas.openxmlformats.org/officeDocument/2006/relationships/image" Target="../media/image97.png"/><Relationship Id="rId14" Type="http://schemas.openxmlformats.org/officeDocument/2006/relationships/image" Target="../media/image102.png"/><Relationship Id="rId22" Type="http://schemas.openxmlformats.org/officeDocument/2006/relationships/image" Target="../media/image52.png"/><Relationship Id="rId27" Type="http://schemas.openxmlformats.org/officeDocument/2006/relationships/image" Target="../media/image57.svg"/><Relationship Id="rId30" Type="http://schemas.openxmlformats.org/officeDocument/2006/relationships/image" Target="../media/image65.png"/></Relationships>
</file>

<file path=ppt/slides/_rels/slide35.xml.rels><?xml version="1.0" encoding="UTF-8" standalone="yes"?>
<Relationships xmlns="http://schemas.openxmlformats.org/package/2006/relationships"><Relationship Id="rId3" Type="http://schemas.openxmlformats.org/officeDocument/2006/relationships/image" Target="../media/image109.emf"/><Relationship Id="rId2" Type="http://schemas.openxmlformats.org/officeDocument/2006/relationships/image" Target="../media/image108.jpg"/><Relationship Id="rId1" Type="http://schemas.openxmlformats.org/officeDocument/2006/relationships/slideLayout" Target="../slideLayouts/slideLayout6.xml"/><Relationship Id="rId4" Type="http://schemas.openxmlformats.org/officeDocument/2006/relationships/image" Target="../media/image110.emf"/></Relationships>
</file>

<file path=ppt/slides/_rels/slide36.xml.rels><?xml version="1.0" encoding="UTF-8" standalone="yes"?>
<Relationships xmlns="http://schemas.openxmlformats.org/package/2006/relationships"><Relationship Id="rId3" Type="http://schemas.openxmlformats.org/officeDocument/2006/relationships/image" Target="../media/image111.jpeg"/><Relationship Id="rId2" Type="http://schemas.openxmlformats.org/officeDocument/2006/relationships/notesSlide" Target="../notesSlides/notesSlide21.xml"/><Relationship Id="rId1" Type="http://schemas.openxmlformats.org/officeDocument/2006/relationships/slideLayout" Target="../slideLayouts/slideLayout6.xml"/><Relationship Id="rId5" Type="http://schemas.openxmlformats.org/officeDocument/2006/relationships/image" Target="../media/image113.png"/><Relationship Id="rId4" Type="http://schemas.openxmlformats.org/officeDocument/2006/relationships/image" Target="../media/image112.png"/></Relationships>
</file>

<file path=ppt/slides/_rels/slide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28.png"/><Relationship Id="rId4" Type="http://schemas.openxmlformats.org/officeDocument/2006/relationships/image" Target="../media/image27.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black background with pink text&#10;&#10;AI-generated content may be incorrect.">
            <a:extLst>
              <a:ext uri="{FF2B5EF4-FFF2-40B4-BE49-F238E27FC236}">
                <a16:creationId xmlns:a16="http://schemas.microsoft.com/office/drawing/2014/main" id="{AF1D473A-5F8B-3730-9290-0381D45F1C32}"/>
              </a:ext>
            </a:extLst>
          </p:cNvPr>
          <p:cNvPicPr>
            <a:picLocks noChangeAspect="1"/>
          </p:cNvPicPr>
          <p:nvPr/>
        </p:nvPicPr>
        <p:blipFill>
          <a:blip r:embed="rId2"/>
          <a:srcRect l="3279" t="1513" r="16491" b="1490"/>
          <a:stretch>
            <a:fillRect/>
          </a:stretch>
        </p:blipFill>
        <p:spPr>
          <a:xfrm>
            <a:off x="4686439" y="621588"/>
            <a:ext cx="8111490" cy="6236412"/>
          </a:xfrm>
          <a:prstGeom prst="rect">
            <a:avLst/>
          </a:prstGeom>
        </p:spPr>
      </p:pic>
      <p:sp>
        <p:nvSpPr>
          <p:cNvPr id="6" name="TextBox 5">
            <a:extLst>
              <a:ext uri="{FF2B5EF4-FFF2-40B4-BE49-F238E27FC236}">
                <a16:creationId xmlns:a16="http://schemas.microsoft.com/office/drawing/2014/main" id="{21FD1400-12DC-79C9-5C7A-84A0EAF8D831}"/>
              </a:ext>
            </a:extLst>
          </p:cNvPr>
          <p:cNvSpPr txBox="1"/>
          <p:nvPr/>
        </p:nvSpPr>
        <p:spPr>
          <a:xfrm>
            <a:off x="134668" y="1077526"/>
            <a:ext cx="11023795" cy="5755422"/>
          </a:xfrm>
          <a:prstGeom prst="rect">
            <a:avLst/>
          </a:prstGeom>
          <a:noFill/>
        </p:spPr>
        <p:txBody>
          <a:bodyPr wrap="square" rtlCol="0">
            <a:spAutoFit/>
          </a:bodyPr>
          <a:lstStyle/>
          <a:p>
            <a:r>
              <a:rPr lang="en-GB" sz="4800" dirty="0">
                <a:latin typeface="Roboto Black" panose="02000000000000000000" pitchFamily="2" charset="0"/>
                <a:ea typeface="Roboto Black" panose="02000000000000000000" pitchFamily="2" charset="0"/>
              </a:rPr>
              <a:t>SKCMD</a:t>
            </a:r>
            <a:r>
              <a:rPr lang="hu-HU" sz="4800">
                <a:latin typeface="Roboto Black" panose="02000000000000000000" pitchFamily="2" charset="0"/>
                <a:ea typeface="Roboto Black" panose="02000000000000000000" pitchFamily="2" charset="0"/>
              </a:rPr>
              <a:t>b</a:t>
            </a:r>
            <a:endParaRPr lang="hu-HU" sz="4800" dirty="0">
              <a:latin typeface="Roboto Black" panose="02000000000000000000" pitchFamily="2" charset="0"/>
              <a:ea typeface="Roboto Black" panose="02000000000000000000" pitchFamily="2" charset="0"/>
            </a:endParaRPr>
          </a:p>
          <a:p>
            <a:r>
              <a:rPr lang="en-GB" sz="2800" b="1" dirty="0"/>
              <a:t>Interoperability of Music Libraries and </a:t>
            </a:r>
            <a:br>
              <a:rPr lang="hu-HU" sz="2800" b="1" dirty="0"/>
            </a:br>
            <a:r>
              <a:rPr lang="en-GB" sz="2800" b="1" dirty="0"/>
              <a:t>Archives</a:t>
            </a:r>
            <a:r>
              <a:rPr lang="hu-HU" sz="2800" b="1" dirty="0"/>
              <a:t> </a:t>
            </a:r>
            <a:r>
              <a:rPr lang="en-GB" sz="2800" b="1" dirty="0"/>
              <a:t>with Public and Private </a:t>
            </a:r>
            <a:br>
              <a:rPr lang="hu-HU" sz="2800" b="1" dirty="0"/>
            </a:br>
            <a:r>
              <a:rPr lang="en-GB" sz="2800" b="1" dirty="0"/>
              <a:t>Music Services</a:t>
            </a:r>
            <a:endParaRPr lang="LID4096" sz="2800" b="1" dirty="0"/>
          </a:p>
          <a:p>
            <a:endParaRPr lang="hu-HU" sz="2400" dirty="0">
              <a:latin typeface="Roboto" panose="02000000000000000000" pitchFamily="2" charset="0"/>
              <a:ea typeface="Roboto" panose="02000000000000000000" pitchFamily="2" charset="0"/>
            </a:endParaRPr>
          </a:p>
          <a:p>
            <a:r>
              <a:rPr lang="en-GB" sz="2400" dirty="0">
                <a:latin typeface="Roboto" panose="02000000000000000000" pitchFamily="2" charset="0"/>
                <a:ea typeface="Roboto" panose="02000000000000000000" pitchFamily="2" charset="0"/>
              </a:rPr>
              <a:t>Presented by </a:t>
            </a:r>
            <a:r>
              <a:rPr lang="hu-HU" sz="2400" b="1" dirty="0">
                <a:latin typeface="Roboto" panose="02000000000000000000" pitchFamily="2" charset="0"/>
                <a:ea typeface="Roboto" panose="02000000000000000000" pitchFamily="2" charset="0"/>
              </a:rPr>
              <a:t>Antal, Dániel CFA </a:t>
            </a:r>
            <a:r>
              <a:rPr lang="hu-HU" sz="2400" dirty="0">
                <a:latin typeface="Roboto" panose="02000000000000000000" pitchFamily="2" charset="0"/>
                <a:ea typeface="Roboto" panose="02000000000000000000" pitchFamily="2" charset="0"/>
              </a:rPr>
              <a:t>(Reprex B.V.)</a:t>
            </a:r>
            <a:endParaRPr lang="en-GB" sz="2400" dirty="0">
              <a:latin typeface="Roboto" panose="02000000000000000000" pitchFamily="2" charset="0"/>
              <a:ea typeface="Roboto" panose="02000000000000000000" pitchFamily="2" charset="0"/>
            </a:endParaRPr>
          </a:p>
          <a:p>
            <a:r>
              <a:rPr lang="en-GB" sz="2400" dirty="0">
                <a:latin typeface="Roboto" panose="02000000000000000000" pitchFamily="2" charset="0"/>
                <a:ea typeface="Roboto" panose="02000000000000000000" pitchFamily="2" charset="0"/>
              </a:rPr>
              <a:t>Team members </a:t>
            </a:r>
            <a:br>
              <a:rPr lang="en-GB" sz="2400" dirty="0">
                <a:latin typeface="Roboto" panose="02000000000000000000" pitchFamily="2" charset="0"/>
                <a:ea typeface="Roboto" panose="02000000000000000000" pitchFamily="2" charset="0"/>
              </a:rPr>
            </a:br>
            <a:r>
              <a:rPr lang="en-GB" sz="2400" b="1" dirty="0">
                <a:latin typeface="Roboto" panose="02000000000000000000" pitchFamily="2" charset="0"/>
                <a:ea typeface="Roboto" panose="02000000000000000000" pitchFamily="2" charset="0"/>
              </a:rPr>
              <a:t>Mester</a:t>
            </a:r>
            <a:r>
              <a:rPr lang="hu-HU" sz="2400" b="1" dirty="0">
                <a:latin typeface="Roboto" panose="02000000000000000000" pitchFamily="2" charset="0"/>
                <a:ea typeface="Roboto" panose="02000000000000000000" pitchFamily="2" charset="0"/>
              </a:rPr>
              <a:t>, </a:t>
            </a:r>
            <a:r>
              <a:rPr lang="en-GB" sz="2400" b="1" dirty="0">
                <a:latin typeface="Roboto" panose="02000000000000000000" pitchFamily="2" charset="0"/>
                <a:ea typeface="Roboto" panose="02000000000000000000" pitchFamily="2" charset="0"/>
              </a:rPr>
              <a:t>Anna M</a:t>
            </a:r>
            <a:r>
              <a:rPr lang="hu-HU" sz="2400" b="1" dirty="0" err="1">
                <a:latin typeface="Roboto" panose="02000000000000000000" pitchFamily="2" charset="0"/>
                <a:ea typeface="Roboto" panose="02000000000000000000" pitchFamily="2" charset="0"/>
              </a:rPr>
              <a:t>árta</a:t>
            </a:r>
            <a:r>
              <a:rPr lang="hu-HU" sz="2400" b="1" dirty="0">
                <a:latin typeface="Roboto" panose="02000000000000000000" pitchFamily="2" charset="0"/>
                <a:ea typeface="Roboto" panose="02000000000000000000" pitchFamily="2" charset="0"/>
              </a:rPr>
              <a:t> </a:t>
            </a:r>
            <a:r>
              <a:rPr lang="hu-HU" sz="2400" dirty="0">
                <a:latin typeface="Roboto" panose="02000000000000000000" pitchFamily="2" charset="0"/>
                <a:ea typeface="Roboto" panose="02000000000000000000" pitchFamily="2" charset="0"/>
              </a:rPr>
              <a:t>(</a:t>
            </a:r>
            <a:r>
              <a:rPr lang="hu-HU" sz="2400" dirty="0" err="1">
                <a:latin typeface="Roboto" panose="02000000000000000000" pitchFamily="2" charset="0"/>
                <a:ea typeface="Roboto" panose="02000000000000000000" pitchFamily="2" charset="0"/>
              </a:rPr>
              <a:t>Reprex</a:t>
            </a:r>
            <a:r>
              <a:rPr lang="hu-HU" sz="2400" dirty="0">
                <a:latin typeface="Roboto" panose="02000000000000000000" pitchFamily="2" charset="0"/>
                <a:ea typeface="Roboto" panose="02000000000000000000" pitchFamily="2" charset="0"/>
              </a:rPr>
              <a:t> B.V.)</a:t>
            </a:r>
            <a:br>
              <a:rPr lang="en-GB" sz="2400" dirty="0">
                <a:latin typeface="Roboto" panose="02000000000000000000" pitchFamily="2" charset="0"/>
                <a:ea typeface="Roboto" panose="02000000000000000000" pitchFamily="2" charset="0"/>
              </a:rPr>
            </a:br>
            <a:r>
              <a:rPr lang="hu-HU" sz="2400" b="1" dirty="0" err="1">
                <a:latin typeface="Roboto" panose="02000000000000000000" pitchFamily="2" charset="0"/>
                <a:ea typeface="Roboto" panose="02000000000000000000" pitchFamily="2" charset="0"/>
              </a:rPr>
              <a:t>Žilková</a:t>
            </a:r>
            <a:r>
              <a:rPr lang="hu-HU" sz="2400" b="1" dirty="0">
                <a:latin typeface="Roboto" panose="02000000000000000000" pitchFamily="2" charset="0"/>
                <a:ea typeface="Roboto" panose="02000000000000000000" pitchFamily="2" charset="0"/>
              </a:rPr>
              <a:t>, Anna  </a:t>
            </a:r>
            <a:r>
              <a:rPr lang="hu-HU" sz="2400" dirty="0">
                <a:latin typeface="Roboto" panose="02000000000000000000" pitchFamily="2" charset="0"/>
                <a:ea typeface="Roboto" panose="02000000000000000000" pitchFamily="2" charset="0"/>
              </a:rPr>
              <a:t>(Music Centre </a:t>
            </a:r>
            <a:r>
              <a:rPr lang="hu-HU" sz="2400" dirty="0" err="1">
                <a:latin typeface="Roboto" panose="02000000000000000000" pitchFamily="2" charset="0"/>
                <a:ea typeface="Roboto" panose="02000000000000000000" pitchFamily="2" charset="0"/>
              </a:rPr>
              <a:t>Slovakia</a:t>
            </a:r>
            <a:r>
              <a:rPr lang="hu-HU" sz="2400" dirty="0">
                <a:latin typeface="Roboto" panose="02000000000000000000" pitchFamily="2" charset="0"/>
                <a:ea typeface="Roboto" panose="02000000000000000000" pitchFamily="2" charset="0"/>
              </a:rPr>
              <a:t>)</a:t>
            </a:r>
            <a:br>
              <a:rPr lang="en-GB" sz="2400" dirty="0">
                <a:latin typeface="Roboto" panose="02000000000000000000" pitchFamily="2" charset="0"/>
                <a:ea typeface="Roboto" panose="02000000000000000000" pitchFamily="2" charset="0"/>
              </a:rPr>
            </a:br>
            <a:br>
              <a:rPr lang="en-GB" sz="2400" dirty="0">
                <a:latin typeface="Roboto" panose="02000000000000000000" pitchFamily="2" charset="0"/>
                <a:ea typeface="Roboto" panose="02000000000000000000" pitchFamily="2" charset="0"/>
              </a:rPr>
            </a:br>
            <a:endParaRPr lang="hu-HU" sz="2000" dirty="0"/>
          </a:p>
          <a:p>
            <a:r>
              <a:rPr lang="en-GB" sz="2400" dirty="0">
                <a:latin typeface="Roboto" panose="02000000000000000000" pitchFamily="2" charset="0"/>
                <a:ea typeface="Roboto" panose="02000000000000000000" pitchFamily="2" charset="0"/>
              </a:rPr>
              <a:t>IAM</a:t>
            </a:r>
            <a:r>
              <a:rPr lang="hu-HU" sz="2400" dirty="0">
                <a:latin typeface="Roboto" panose="02000000000000000000" pitchFamily="2" charset="0"/>
                <a:ea typeface="Roboto" panose="02000000000000000000" pitchFamily="2" charset="0"/>
              </a:rPr>
              <a:t>L 2025</a:t>
            </a:r>
            <a:r>
              <a:rPr lang="en-GB" sz="2400" dirty="0">
                <a:latin typeface="Roboto" panose="02000000000000000000" pitchFamily="2" charset="0"/>
                <a:ea typeface="Roboto" panose="02000000000000000000" pitchFamily="2" charset="0"/>
              </a:rPr>
              <a:t>, </a:t>
            </a:r>
            <a:r>
              <a:rPr lang="hu-HU" sz="2400" dirty="0">
                <a:latin typeface="Roboto" panose="02000000000000000000" pitchFamily="2" charset="0"/>
                <a:ea typeface="Roboto" panose="02000000000000000000" pitchFamily="2" charset="0"/>
              </a:rPr>
              <a:t>Salzburg</a:t>
            </a:r>
            <a:endParaRPr lang="en-GB" sz="2400" dirty="0">
              <a:latin typeface="Roboto" panose="02000000000000000000" pitchFamily="2" charset="0"/>
              <a:ea typeface="Roboto" panose="02000000000000000000" pitchFamily="2" charset="0"/>
            </a:endParaRPr>
          </a:p>
          <a:p>
            <a:r>
              <a:rPr lang="en-GB" sz="1600" dirty="0">
                <a:latin typeface="Courier New" panose="02070309020205020404" pitchFamily="49" charset="0"/>
                <a:ea typeface="Roboto" panose="02000000000000000000" pitchFamily="2" charset="0"/>
                <a:cs typeface="Courier New" panose="02070309020205020404" pitchFamily="49" charset="0"/>
              </a:rPr>
              <a:t>DOI: 10.5281/zenodo.16634558</a:t>
            </a:r>
            <a:endParaRPr lang="en-GB" dirty="0">
              <a:latin typeface="Courier New" panose="02070309020205020404" pitchFamily="49" charset="0"/>
              <a:cs typeface="Courier New" panose="02070309020205020404" pitchFamily="49" charset="0"/>
            </a:endParaRPr>
          </a:p>
          <a:p>
            <a:endParaRPr lang="en-GB" sz="2400"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38620236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76">
          <a:extLst>
            <a:ext uri="{FF2B5EF4-FFF2-40B4-BE49-F238E27FC236}">
              <a16:creationId xmlns:a16="http://schemas.microsoft.com/office/drawing/2014/main" id="{B00F52A0-9899-6E60-DD17-AFC6DA4B9063}"/>
            </a:ext>
          </a:extLst>
        </p:cNvPr>
        <p:cNvGrpSpPr/>
        <p:nvPr/>
      </p:nvGrpSpPr>
      <p:grpSpPr>
        <a:xfrm>
          <a:off x="0" y="0"/>
          <a:ext cx="0" cy="0"/>
          <a:chOff x="0" y="0"/>
          <a:chExt cx="0" cy="0"/>
        </a:xfrm>
      </p:grpSpPr>
      <p:sp>
        <p:nvSpPr>
          <p:cNvPr id="777" name="Google Shape;777;p34">
            <a:extLst>
              <a:ext uri="{FF2B5EF4-FFF2-40B4-BE49-F238E27FC236}">
                <a16:creationId xmlns:a16="http://schemas.microsoft.com/office/drawing/2014/main" id="{11EA9048-6081-F2BA-20CA-02E5AB36F0F7}"/>
              </a:ext>
            </a:extLst>
          </p:cNvPr>
          <p:cNvSpPr txBox="1">
            <a:spLocks noGrp="1"/>
          </p:cNvSpPr>
          <p:nvPr>
            <p:ph type="title"/>
          </p:nvPr>
        </p:nvSpPr>
        <p:spPr>
          <a:xfrm>
            <a:off x="554736" y="355092"/>
            <a:ext cx="11082528" cy="731520"/>
          </a:xfrm>
          <a:prstGeom prst="rect">
            <a:avLst/>
          </a:prstGeom>
          <a:noFill/>
          <a:ln>
            <a:noFill/>
          </a:ln>
        </p:spPr>
        <p:txBody>
          <a:bodyPr spcFirstLastPara="1" wrap="square" lIns="0" tIns="0" rIns="0" bIns="0" anchor="b" anchorCtr="0">
            <a:noAutofit/>
          </a:bodyPr>
          <a:lstStyle/>
          <a:p>
            <a:pPr marL="0" lvl="0" indent="0" algn="l" rtl="0">
              <a:lnSpc>
                <a:spcPct val="115000"/>
              </a:lnSpc>
              <a:spcBef>
                <a:spcPts val="1200"/>
              </a:spcBef>
              <a:spcAft>
                <a:spcPts val="1200"/>
              </a:spcAft>
              <a:buClr>
                <a:schemeClr val="dk2"/>
              </a:buClr>
              <a:buSzPts val="1100"/>
              <a:buFont typeface="Arial"/>
              <a:buNone/>
            </a:pPr>
            <a:r>
              <a:rPr lang="en-GB" dirty="0">
                <a:solidFill>
                  <a:schemeClr val="dk2"/>
                </a:solidFill>
                <a:latin typeface="Roboto"/>
                <a:ea typeface="Roboto"/>
                <a:cs typeface="Roboto"/>
                <a:sym typeface="Roboto"/>
              </a:rPr>
              <a:t>Public-Private Partnership for Trustworthy Music Data</a:t>
            </a:r>
            <a:endParaRPr lang="hu-HU" b="0" dirty="0"/>
          </a:p>
        </p:txBody>
      </p:sp>
      <p:sp>
        <p:nvSpPr>
          <p:cNvPr id="778" name="Google Shape;778;p34">
            <a:extLst>
              <a:ext uri="{FF2B5EF4-FFF2-40B4-BE49-F238E27FC236}">
                <a16:creationId xmlns:a16="http://schemas.microsoft.com/office/drawing/2014/main" id="{97DD3504-53F2-A9AB-3BA8-4A1DB4CBB6BE}"/>
              </a:ext>
            </a:extLst>
          </p:cNvPr>
          <p:cNvSpPr txBox="1">
            <a:spLocks noGrp="1"/>
          </p:cNvSpPr>
          <p:nvPr>
            <p:ph type="subTitle" idx="1"/>
          </p:nvPr>
        </p:nvSpPr>
        <p:spPr>
          <a:xfrm>
            <a:off x="568822" y="1016903"/>
            <a:ext cx="11082528" cy="276999"/>
          </a:xfrm>
          <a:prstGeom prst="rect">
            <a:avLst/>
          </a:prstGeom>
          <a:noFill/>
          <a:ln>
            <a:noFill/>
          </a:ln>
        </p:spPr>
        <p:txBody>
          <a:bodyPr spcFirstLastPara="1" wrap="square" lIns="0" tIns="0" rIns="0" bIns="0" anchor="t" anchorCtr="0">
            <a:noAutofit/>
          </a:bodyPr>
          <a:lstStyle/>
          <a:p>
            <a:pPr marL="0" lvl="0" indent="0" algn="l" rtl="0">
              <a:lnSpc>
                <a:spcPct val="115000"/>
              </a:lnSpc>
              <a:spcBef>
                <a:spcPts val="1200"/>
              </a:spcBef>
              <a:spcAft>
                <a:spcPts val="0"/>
              </a:spcAft>
              <a:buClr>
                <a:schemeClr val="dk2"/>
              </a:buClr>
              <a:buSzPts val="1100"/>
              <a:buFont typeface="Arial"/>
              <a:buNone/>
            </a:pPr>
            <a:r>
              <a:rPr lang="en-GB" dirty="0">
                <a:solidFill>
                  <a:schemeClr val="dk2"/>
                </a:solidFill>
              </a:rPr>
              <a:t>We create data (sharing) spaces that not only follow the models of the </a:t>
            </a:r>
            <a:r>
              <a:rPr lang="en-GB" dirty="0">
                <a:solidFill>
                  <a:srgbClr val="00B0F0"/>
                </a:solidFill>
              </a:rPr>
              <a:t>European Interoperability Framework </a:t>
            </a:r>
            <a:r>
              <a:rPr lang="en-GB" dirty="0">
                <a:solidFill>
                  <a:schemeClr val="dk2"/>
                </a:solidFill>
              </a:rPr>
              <a:t>and </a:t>
            </a:r>
            <a:r>
              <a:rPr lang="en-GB" dirty="0">
                <a:solidFill>
                  <a:srgbClr val="00B0F0"/>
                </a:solidFill>
              </a:rPr>
              <a:t>EOSC </a:t>
            </a:r>
            <a:r>
              <a:rPr lang="en-GB" dirty="0">
                <a:solidFill>
                  <a:schemeClr val="dk2"/>
                </a:solidFill>
              </a:rPr>
              <a:t>but extend to interoperability with private partners</a:t>
            </a:r>
          </a:p>
          <a:p>
            <a:pPr marL="0" lvl="0" indent="0" algn="l" rtl="0">
              <a:lnSpc>
                <a:spcPct val="100000"/>
              </a:lnSpc>
              <a:spcBef>
                <a:spcPts val="1200"/>
              </a:spcBef>
              <a:spcAft>
                <a:spcPts val="0"/>
              </a:spcAft>
              <a:buClr>
                <a:schemeClr val="lt2"/>
              </a:buClr>
              <a:buSzPts val="1800"/>
              <a:buNone/>
            </a:pPr>
            <a:endParaRPr lang="en-GB" dirty="0"/>
          </a:p>
        </p:txBody>
      </p:sp>
      <p:sp>
        <p:nvSpPr>
          <p:cNvPr id="780" name="Google Shape;780;p34">
            <a:extLst>
              <a:ext uri="{FF2B5EF4-FFF2-40B4-BE49-F238E27FC236}">
                <a16:creationId xmlns:a16="http://schemas.microsoft.com/office/drawing/2014/main" id="{F23EF060-8CC3-AAEC-71C8-31731E9E79C9}"/>
              </a:ext>
            </a:extLst>
          </p:cNvPr>
          <p:cNvSpPr txBox="1"/>
          <p:nvPr/>
        </p:nvSpPr>
        <p:spPr>
          <a:xfrm>
            <a:off x="1003761" y="2339265"/>
            <a:ext cx="2913000" cy="196973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GB" b="1" dirty="0">
                <a:solidFill>
                  <a:schemeClr val="lt1"/>
                </a:solidFill>
              </a:rPr>
              <a:t>Open Science</a:t>
            </a:r>
          </a:p>
          <a:p>
            <a:pPr marL="0" marR="0" lvl="0" indent="0" algn="l" rtl="0">
              <a:lnSpc>
                <a:spcPct val="100000"/>
              </a:lnSpc>
              <a:spcBef>
                <a:spcPts val="0"/>
              </a:spcBef>
              <a:spcAft>
                <a:spcPts val="0"/>
              </a:spcAft>
              <a:buClr>
                <a:srgbClr val="000000"/>
              </a:buClr>
              <a:buSzPts val="1400"/>
              <a:buFont typeface="Arial"/>
              <a:buNone/>
            </a:pPr>
            <a:br>
              <a:rPr lang="en-GB" sz="1200" b="0" i="0" u="none" strike="noStrike" cap="none" dirty="0">
                <a:solidFill>
                  <a:schemeClr val="lt1"/>
                </a:solidFill>
                <a:latin typeface="Arial"/>
                <a:ea typeface="Arial"/>
                <a:cs typeface="Arial"/>
                <a:sym typeface="Arial"/>
              </a:rPr>
            </a:br>
            <a:r>
              <a:rPr lang="en-GB" sz="1200" dirty="0">
                <a:solidFill>
                  <a:schemeClr val="dk2"/>
                </a:solidFill>
              </a:rPr>
              <a:t>Many disciplines study music, including in Open Music Europe, and we would like to reuse their data. We see the reuse of information models and ontologies for metadata improvement the most promising, because ontology development is more suitable for basic research than business.</a:t>
            </a:r>
            <a:endParaRPr sz="1200" dirty="0">
              <a:solidFill>
                <a:schemeClr val="dk2"/>
              </a:solidFill>
            </a:endParaRPr>
          </a:p>
        </p:txBody>
      </p:sp>
      <p:sp>
        <p:nvSpPr>
          <p:cNvPr id="781" name="Google Shape;781;p34">
            <a:extLst>
              <a:ext uri="{FF2B5EF4-FFF2-40B4-BE49-F238E27FC236}">
                <a16:creationId xmlns:a16="http://schemas.microsoft.com/office/drawing/2014/main" id="{972C1F1F-686F-4E62-6B4C-6580B01C724E}"/>
              </a:ext>
            </a:extLst>
          </p:cNvPr>
          <p:cNvSpPr txBox="1"/>
          <p:nvPr/>
        </p:nvSpPr>
        <p:spPr>
          <a:xfrm>
            <a:off x="8633964" y="3776338"/>
            <a:ext cx="2959191" cy="3117736"/>
          </a:xfrm>
          <a:prstGeom prst="rect">
            <a:avLst/>
          </a:prstGeom>
          <a:noFill/>
          <a:ln>
            <a:noFill/>
          </a:ln>
        </p:spPr>
        <p:txBody>
          <a:bodyPr spcFirstLastPara="1" wrap="square" lIns="91425" tIns="45700" rIns="91425" bIns="45700" anchor="t" anchorCtr="0">
            <a:spAutoFit/>
          </a:bodyPr>
          <a:lstStyle/>
          <a:p>
            <a:pPr marL="0" marR="0" lvl="0" indent="0" algn="l" rtl="0">
              <a:lnSpc>
                <a:spcPct val="115000"/>
              </a:lnSpc>
              <a:spcBef>
                <a:spcPts val="1200"/>
              </a:spcBef>
              <a:spcAft>
                <a:spcPts val="0"/>
              </a:spcAft>
              <a:buClr>
                <a:schemeClr val="dk2"/>
              </a:buClr>
              <a:buSzPts val="1100"/>
              <a:buFont typeface="Arial"/>
              <a:buNone/>
            </a:pPr>
            <a:r>
              <a:rPr lang="en-GB" b="1" dirty="0">
                <a:solidFill>
                  <a:schemeClr val="dk2"/>
                </a:solidFill>
              </a:rPr>
              <a:t>Coordination of privately-held and public sector data</a:t>
            </a:r>
            <a:endParaRPr lang="hu-HU" sz="1600" b="1" i="0" u="none" strike="noStrike" cap="none" dirty="0">
              <a:solidFill>
                <a:schemeClr val="lt1"/>
              </a:solidFill>
              <a:latin typeface="Arial"/>
              <a:ea typeface="Arial"/>
              <a:cs typeface="Arial"/>
              <a:sym typeface="Arial"/>
            </a:endParaRPr>
          </a:p>
          <a:p>
            <a:pPr marL="0" marR="0" lvl="0" indent="0" algn="l" rtl="0">
              <a:lnSpc>
                <a:spcPct val="115000"/>
              </a:lnSpc>
              <a:spcBef>
                <a:spcPts val="1200"/>
              </a:spcBef>
              <a:spcAft>
                <a:spcPts val="0"/>
              </a:spcAft>
              <a:buClr>
                <a:schemeClr val="dk2"/>
              </a:buClr>
              <a:buSzPts val="1100"/>
              <a:buFont typeface="Arial"/>
              <a:buNone/>
            </a:pPr>
            <a:r>
              <a:rPr lang="en-GB" sz="1200" b="0" i="0" u="none" strike="noStrike" cap="none" dirty="0">
                <a:solidFill>
                  <a:schemeClr val="dk2"/>
                </a:solidFill>
                <a:latin typeface="Arial"/>
                <a:ea typeface="Arial"/>
                <a:cs typeface="Arial"/>
                <a:sym typeface="Arial"/>
              </a:rPr>
              <a:t>The Data Governance Act and various statistical regulations allowing novel data coordination between privately-held and governmental data. We want to facilitate “experimental statistics” and novel music library products to help metadata-poor rightsholders to become competitive in the digital space.</a:t>
            </a:r>
            <a:endParaRPr lang="hu-HU" sz="1200" b="0" i="0" u="none" strike="noStrike" cap="none" dirty="0">
              <a:solidFill>
                <a:schemeClr val="dk2"/>
              </a:solidFill>
              <a:latin typeface="Arial"/>
              <a:ea typeface="Arial"/>
              <a:cs typeface="Arial"/>
              <a:sym typeface="Arial"/>
            </a:endParaRPr>
          </a:p>
          <a:p>
            <a:pPr marL="0" marR="0" lvl="0" indent="0" algn="r" rtl="0">
              <a:lnSpc>
                <a:spcPct val="100000"/>
              </a:lnSpc>
              <a:spcBef>
                <a:spcPts val="1200"/>
              </a:spcBef>
              <a:spcAft>
                <a:spcPts val="0"/>
              </a:spcAft>
              <a:buClr>
                <a:srgbClr val="000000"/>
              </a:buClr>
              <a:buSzPts val="1200"/>
              <a:buFont typeface="Arial"/>
              <a:buNone/>
            </a:pPr>
            <a:br>
              <a:rPr lang="hu-HU" sz="1200" b="0" i="0" u="none" strike="noStrike" cap="none" dirty="0">
                <a:solidFill>
                  <a:schemeClr val="lt1"/>
                </a:solidFill>
                <a:latin typeface="Arial"/>
                <a:ea typeface="Arial"/>
                <a:cs typeface="Arial"/>
                <a:sym typeface="Arial"/>
              </a:rPr>
            </a:br>
            <a:r>
              <a:rPr lang="hu-HU" sz="1200" b="0" i="0" u="none" strike="noStrike" cap="none" dirty="0">
                <a:solidFill>
                  <a:schemeClr val="lt1"/>
                </a:solidFill>
                <a:latin typeface="Arial"/>
                <a:ea typeface="Arial"/>
                <a:cs typeface="Arial"/>
                <a:sym typeface="Arial"/>
              </a:rPr>
              <a:t> </a:t>
            </a:r>
            <a:endParaRPr lang="hu-HU" sz="1400" b="0" i="0" u="none" strike="noStrike" cap="none" dirty="0">
              <a:solidFill>
                <a:srgbClr val="000000"/>
              </a:solidFill>
              <a:latin typeface="Arial"/>
              <a:ea typeface="Arial"/>
              <a:cs typeface="Arial"/>
              <a:sym typeface="Arial"/>
            </a:endParaRPr>
          </a:p>
        </p:txBody>
      </p:sp>
      <p:sp>
        <p:nvSpPr>
          <p:cNvPr id="782" name="Google Shape;782;p34">
            <a:extLst>
              <a:ext uri="{FF2B5EF4-FFF2-40B4-BE49-F238E27FC236}">
                <a16:creationId xmlns:a16="http://schemas.microsoft.com/office/drawing/2014/main" id="{FA16B4DE-5C2C-21F9-D936-D053B0863C09}"/>
              </a:ext>
            </a:extLst>
          </p:cNvPr>
          <p:cNvSpPr txBox="1"/>
          <p:nvPr/>
        </p:nvSpPr>
        <p:spPr>
          <a:xfrm>
            <a:off x="769393" y="4487208"/>
            <a:ext cx="2913000" cy="206206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GB" sz="1400" b="1" i="0" u="none" strike="noStrike" cap="none" dirty="0">
                <a:solidFill>
                  <a:schemeClr val="lt1"/>
                </a:solidFill>
                <a:latin typeface="Arial"/>
                <a:ea typeface="Arial"/>
                <a:cs typeface="Arial"/>
                <a:sym typeface="Arial"/>
              </a:rPr>
              <a:t>Public sector information reuse (open data)</a:t>
            </a:r>
            <a:endParaRPr lang="hu-HU" sz="1400" b="1" i="0" u="none" strike="noStrike" cap="none" dirty="0">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br>
              <a:rPr lang="hu-HU" sz="1600" b="0" i="0" u="none" strike="noStrike" cap="none" dirty="0">
                <a:solidFill>
                  <a:schemeClr val="lt1"/>
                </a:solidFill>
                <a:latin typeface="Arial"/>
                <a:ea typeface="Arial"/>
                <a:cs typeface="Arial"/>
                <a:sym typeface="Arial"/>
              </a:rPr>
            </a:br>
            <a:r>
              <a:rPr lang="en-GB" sz="1200" b="0" i="0" u="none" strike="noStrike" cap="none" dirty="0">
                <a:solidFill>
                  <a:schemeClr val="dk2"/>
                </a:solidFill>
                <a:latin typeface="Arial"/>
                <a:ea typeface="Arial"/>
                <a:cs typeface="Arial"/>
                <a:sym typeface="Arial"/>
              </a:rPr>
              <a:t>The Open Data Directive </a:t>
            </a:r>
            <a:r>
              <a:rPr lang="hu-HU" sz="1200" b="0" i="0" u="none" strike="noStrike" cap="none" dirty="0">
                <a:solidFill>
                  <a:schemeClr val="dk2"/>
                </a:solidFill>
                <a:latin typeface="Arial"/>
                <a:ea typeface="Arial"/>
                <a:cs typeface="Arial"/>
                <a:sym typeface="Arial"/>
              </a:rPr>
              <a:t>(2019/1024/EU), </a:t>
            </a:r>
            <a:r>
              <a:rPr lang="en-GB" sz="1200" b="0" i="0" u="none" strike="noStrike" cap="none" dirty="0">
                <a:solidFill>
                  <a:schemeClr val="dk2"/>
                </a:solidFill>
                <a:latin typeface="Arial"/>
                <a:ea typeface="Arial"/>
                <a:cs typeface="Arial"/>
                <a:sym typeface="Arial"/>
              </a:rPr>
              <a:t>the Data Governance Act </a:t>
            </a:r>
            <a:r>
              <a:rPr lang="hu-HU" sz="1200" dirty="0">
                <a:solidFill>
                  <a:schemeClr val="dk2"/>
                </a:solidFill>
              </a:rPr>
              <a:t>(2022/868/EU) </a:t>
            </a:r>
            <a:r>
              <a:rPr lang="en-GB" sz="1200" dirty="0">
                <a:solidFill>
                  <a:schemeClr val="dk2"/>
                </a:solidFill>
              </a:rPr>
              <a:t>gives legal access to much data for free or at marginal cost, however, these valuable data assets need to be </a:t>
            </a:r>
            <a:r>
              <a:rPr lang="en-GB" sz="1200" dirty="0">
                <a:solidFill>
                  <a:srgbClr val="FFC000"/>
                </a:solidFill>
              </a:rPr>
              <a:t>reprocessed </a:t>
            </a:r>
            <a:r>
              <a:rPr lang="en-GB" sz="1200" dirty="0">
                <a:solidFill>
                  <a:schemeClr val="dk2"/>
                </a:solidFill>
              </a:rPr>
              <a:t>to be useful for the music sector</a:t>
            </a:r>
            <a:r>
              <a:rPr lang="hu-HU" sz="1200" dirty="0">
                <a:solidFill>
                  <a:schemeClr val="dk2"/>
                </a:solidFill>
              </a:rPr>
              <a:t>.</a:t>
            </a:r>
            <a:endParaRPr lang="hu-HU" sz="1200" b="0" i="0" u="none" strike="noStrike" cap="none" dirty="0">
              <a:solidFill>
                <a:schemeClr val="lt1"/>
              </a:solidFill>
              <a:latin typeface="Arial"/>
              <a:ea typeface="Arial"/>
              <a:cs typeface="Arial"/>
              <a:sym typeface="Arial"/>
            </a:endParaRPr>
          </a:p>
        </p:txBody>
      </p:sp>
      <p:sp>
        <p:nvSpPr>
          <p:cNvPr id="783" name="Google Shape;783;p34">
            <a:extLst>
              <a:ext uri="{FF2B5EF4-FFF2-40B4-BE49-F238E27FC236}">
                <a16:creationId xmlns:a16="http://schemas.microsoft.com/office/drawing/2014/main" id="{65F25DBF-66BC-12F5-DE91-50B31B23E027}"/>
              </a:ext>
            </a:extLst>
          </p:cNvPr>
          <p:cNvSpPr/>
          <p:nvPr/>
        </p:nvSpPr>
        <p:spPr>
          <a:xfrm>
            <a:off x="4736042" y="2077803"/>
            <a:ext cx="2745765" cy="2743200"/>
          </a:xfrm>
          <a:prstGeom prst="ellipse">
            <a:avLst/>
          </a:prstGeom>
          <a:solidFill>
            <a:schemeClr val="lt1"/>
          </a:solidFill>
          <a:ln w="107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Roboto Condensed"/>
              <a:ea typeface="Roboto Condensed"/>
              <a:cs typeface="Roboto Condensed"/>
              <a:sym typeface="Roboto Condensed"/>
            </a:endParaRPr>
          </a:p>
        </p:txBody>
      </p:sp>
      <p:sp>
        <p:nvSpPr>
          <p:cNvPr id="784" name="Google Shape;784;p34">
            <a:extLst>
              <a:ext uri="{FF2B5EF4-FFF2-40B4-BE49-F238E27FC236}">
                <a16:creationId xmlns:a16="http://schemas.microsoft.com/office/drawing/2014/main" id="{F1578221-0BB8-ECC5-7044-F035641CC897}"/>
              </a:ext>
            </a:extLst>
          </p:cNvPr>
          <p:cNvSpPr/>
          <p:nvPr/>
        </p:nvSpPr>
        <p:spPr>
          <a:xfrm>
            <a:off x="5776412" y="3403008"/>
            <a:ext cx="2745765" cy="2743200"/>
          </a:xfrm>
          <a:prstGeom prst="ellipse">
            <a:avLst/>
          </a:prstGeom>
          <a:solidFill>
            <a:schemeClr val="lt1">
              <a:alpha val="65490"/>
            </a:schemeClr>
          </a:solidFill>
          <a:ln w="107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Roboto Condensed"/>
              <a:ea typeface="Roboto Condensed"/>
              <a:cs typeface="Roboto Condensed"/>
              <a:sym typeface="Roboto Condensed"/>
            </a:endParaRPr>
          </a:p>
        </p:txBody>
      </p:sp>
      <p:sp>
        <p:nvSpPr>
          <p:cNvPr id="785" name="Google Shape;785;p34">
            <a:extLst>
              <a:ext uri="{FF2B5EF4-FFF2-40B4-BE49-F238E27FC236}">
                <a16:creationId xmlns:a16="http://schemas.microsoft.com/office/drawing/2014/main" id="{60A0B673-ADF3-CF4F-37BA-565B3057AEFC}"/>
              </a:ext>
            </a:extLst>
          </p:cNvPr>
          <p:cNvSpPr/>
          <p:nvPr/>
        </p:nvSpPr>
        <p:spPr>
          <a:xfrm>
            <a:off x="3669823" y="3437754"/>
            <a:ext cx="2745765" cy="2743200"/>
          </a:xfrm>
          <a:prstGeom prst="ellipse">
            <a:avLst/>
          </a:prstGeom>
          <a:solidFill>
            <a:schemeClr val="lt1">
              <a:alpha val="34509"/>
            </a:schemeClr>
          </a:solidFill>
          <a:ln w="107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Roboto Condensed"/>
              <a:ea typeface="Roboto Condensed"/>
              <a:cs typeface="Roboto Condensed"/>
              <a:sym typeface="Roboto Condensed"/>
            </a:endParaRPr>
          </a:p>
        </p:txBody>
      </p:sp>
      <p:sp>
        <p:nvSpPr>
          <p:cNvPr id="786" name="Google Shape;786;p34">
            <a:extLst>
              <a:ext uri="{FF2B5EF4-FFF2-40B4-BE49-F238E27FC236}">
                <a16:creationId xmlns:a16="http://schemas.microsoft.com/office/drawing/2014/main" id="{20F4A280-B9D5-2F99-CB50-3B4C2C224782}"/>
              </a:ext>
            </a:extLst>
          </p:cNvPr>
          <p:cNvSpPr txBox="1"/>
          <p:nvPr/>
        </p:nvSpPr>
        <p:spPr>
          <a:xfrm>
            <a:off x="3995425" y="4834925"/>
            <a:ext cx="1669200" cy="95406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GB" sz="1400" b="1" i="0" u="none" strike="noStrike" cap="none" dirty="0">
                <a:solidFill>
                  <a:schemeClr val="accent4"/>
                </a:solidFill>
                <a:latin typeface="Arial"/>
                <a:ea typeface="Arial"/>
                <a:cs typeface="Arial"/>
                <a:sym typeface="Arial"/>
              </a:rPr>
              <a:t>EIF </a:t>
            </a:r>
            <a:br>
              <a:rPr lang="en-GB" sz="1400" b="1" i="0" u="none" strike="noStrike" cap="none" dirty="0">
                <a:solidFill>
                  <a:schemeClr val="accent4"/>
                </a:solidFill>
                <a:latin typeface="Arial"/>
                <a:ea typeface="Arial"/>
                <a:cs typeface="Arial"/>
                <a:sym typeface="Arial"/>
              </a:rPr>
            </a:br>
            <a:r>
              <a:rPr lang="en-GB" sz="1400" b="1" i="0" u="none" strike="noStrike" cap="none" dirty="0">
                <a:solidFill>
                  <a:schemeClr val="accent4"/>
                </a:solidFill>
                <a:latin typeface="Arial"/>
                <a:ea typeface="Arial"/>
                <a:cs typeface="Arial"/>
                <a:sym typeface="Arial"/>
              </a:rPr>
              <a:t>Public sector information reuse</a:t>
            </a:r>
            <a:endParaRPr sz="1400" b="1" i="0" u="none" strike="noStrike" cap="none" dirty="0">
              <a:solidFill>
                <a:schemeClr val="accent4"/>
              </a:solidFill>
              <a:latin typeface="Arial"/>
              <a:ea typeface="Arial"/>
              <a:cs typeface="Arial"/>
              <a:sym typeface="Arial"/>
            </a:endParaRPr>
          </a:p>
        </p:txBody>
      </p:sp>
      <p:cxnSp>
        <p:nvCxnSpPr>
          <p:cNvPr id="787" name="Google Shape;787;p34">
            <a:extLst>
              <a:ext uri="{FF2B5EF4-FFF2-40B4-BE49-F238E27FC236}">
                <a16:creationId xmlns:a16="http://schemas.microsoft.com/office/drawing/2014/main" id="{39AE98E4-4C41-ACE7-9C2D-F85BC1197E24}"/>
              </a:ext>
            </a:extLst>
          </p:cNvPr>
          <p:cNvCxnSpPr>
            <a:cxnSpLocks/>
          </p:cNvCxnSpPr>
          <p:nvPr/>
        </p:nvCxnSpPr>
        <p:spPr>
          <a:xfrm>
            <a:off x="1028700" y="2299317"/>
            <a:ext cx="4211247" cy="0"/>
          </a:xfrm>
          <a:prstGeom prst="straightConnector1">
            <a:avLst/>
          </a:prstGeom>
          <a:noFill/>
          <a:ln w="9525" cap="flat" cmpd="sng">
            <a:solidFill>
              <a:schemeClr val="lt1"/>
            </a:solidFill>
            <a:prstDash val="solid"/>
            <a:round/>
            <a:headEnd type="none" w="sm" len="sm"/>
            <a:tailEnd type="none" w="sm" len="sm"/>
          </a:ln>
        </p:spPr>
      </p:cxnSp>
      <p:cxnSp>
        <p:nvCxnSpPr>
          <p:cNvPr id="788" name="Google Shape;788;p34">
            <a:extLst>
              <a:ext uri="{FF2B5EF4-FFF2-40B4-BE49-F238E27FC236}">
                <a16:creationId xmlns:a16="http://schemas.microsoft.com/office/drawing/2014/main" id="{3F1DAEDB-69C9-CE8E-2C22-828E37E7D8E9}"/>
              </a:ext>
            </a:extLst>
          </p:cNvPr>
          <p:cNvCxnSpPr/>
          <p:nvPr/>
        </p:nvCxnSpPr>
        <p:spPr>
          <a:xfrm>
            <a:off x="773286" y="4452461"/>
            <a:ext cx="2779713" cy="0"/>
          </a:xfrm>
          <a:prstGeom prst="straightConnector1">
            <a:avLst/>
          </a:prstGeom>
          <a:noFill/>
          <a:ln w="9525" cap="flat" cmpd="sng">
            <a:solidFill>
              <a:schemeClr val="lt1"/>
            </a:solidFill>
            <a:prstDash val="solid"/>
            <a:round/>
            <a:headEnd type="none" w="sm" len="sm"/>
            <a:tailEnd type="none" w="sm" len="sm"/>
          </a:ln>
        </p:spPr>
      </p:cxnSp>
      <p:cxnSp>
        <p:nvCxnSpPr>
          <p:cNvPr id="789" name="Google Shape;789;p34">
            <a:extLst>
              <a:ext uri="{FF2B5EF4-FFF2-40B4-BE49-F238E27FC236}">
                <a16:creationId xmlns:a16="http://schemas.microsoft.com/office/drawing/2014/main" id="{2E2598A1-47BE-35A1-C6DD-BE402ECF5CDA}"/>
              </a:ext>
            </a:extLst>
          </p:cNvPr>
          <p:cNvCxnSpPr/>
          <p:nvPr/>
        </p:nvCxnSpPr>
        <p:spPr>
          <a:xfrm>
            <a:off x="8254746" y="3751343"/>
            <a:ext cx="3338363" cy="0"/>
          </a:xfrm>
          <a:prstGeom prst="straightConnector1">
            <a:avLst/>
          </a:prstGeom>
          <a:noFill/>
          <a:ln w="9525" cap="flat" cmpd="sng">
            <a:solidFill>
              <a:schemeClr val="lt1"/>
            </a:solidFill>
            <a:prstDash val="solid"/>
            <a:round/>
            <a:headEnd type="none" w="sm" len="sm"/>
            <a:tailEnd type="none" w="sm" len="sm"/>
          </a:ln>
        </p:spPr>
      </p:cxnSp>
      <p:sp>
        <p:nvSpPr>
          <p:cNvPr id="790" name="Google Shape;790;p34">
            <a:extLst>
              <a:ext uri="{FF2B5EF4-FFF2-40B4-BE49-F238E27FC236}">
                <a16:creationId xmlns:a16="http://schemas.microsoft.com/office/drawing/2014/main" id="{A37150D5-AF3E-59C8-F0B9-5E46C82F7DC9}"/>
              </a:ext>
            </a:extLst>
          </p:cNvPr>
          <p:cNvSpPr txBox="1"/>
          <p:nvPr/>
        </p:nvSpPr>
        <p:spPr>
          <a:xfrm>
            <a:off x="5385810" y="2650249"/>
            <a:ext cx="1446300"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GB" sz="1400" b="1" i="0" u="none" strike="noStrike" cap="none" dirty="0">
                <a:solidFill>
                  <a:schemeClr val="dk1"/>
                </a:solidFill>
                <a:latin typeface="Arial"/>
                <a:ea typeface="Arial"/>
                <a:cs typeface="Arial"/>
                <a:sym typeface="Arial"/>
              </a:rPr>
              <a:t>EOSC </a:t>
            </a:r>
            <a:br>
              <a:rPr lang="en-GB" sz="1400" b="1" i="0" u="none" strike="noStrike" cap="none" dirty="0">
                <a:solidFill>
                  <a:schemeClr val="dk1"/>
                </a:solidFill>
                <a:latin typeface="Arial"/>
                <a:ea typeface="Arial"/>
                <a:cs typeface="Arial"/>
                <a:sym typeface="Arial"/>
              </a:rPr>
            </a:br>
            <a:r>
              <a:rPr lang="en-GB" sz="1400" b="1" i="0" u="none" strike="noStrike" cap="none" dirty="0">
                <a:solidFill>
                  <a:schemeClr val="dk1"/>
                </a:solidFill>
                <a:latin typeface="Arial"/>
                <a:ea typeface="Arial"/>
                <a:cs typeface="Arial"/>
                <a:sym typeface="Arial"/>
              </a:rPr>
              <a:t>Open Science</a:t>
            </a:r>
            <a:endParaRPr sz="1400" b="1" i="0" u="none" strike="noStrike" cap="none" dirty="0">
              <a:solidFill>
                <a:schemeClr val="dk1"/>
              </a:solidFill>
              <a:latin typeface="Arial"/>
              <a:ea typeface="Arial"/>
              <a:cs typeface="Arial"/>
              <a:sym typeface="Arial"/>
            </a:endParaRPr>
          </a:p>
        </p:txBody>
      </p:sp>
      <p:sp>
        <p:nvSpPr>
          <p:cNvPr id="791" name="Google Shape;791;p34">
            <a:extLst>
              <a:ext uri="{FF2B5EF4-FFF2-40B4-BE49-F238E27FC236}">
                <a16:creationId xmlns:a16="http://schemas.microsoft.com/office/drawing/2014/main" id="{B77A634F-207D-7967-F678-5D7779433004}"/>
              </a:ext>
            </a:extLst>
          </p:cNvPr>
          <p:cNvSpPr txBox="1"/>
          <p:nvPr/>
        </p:nvSpPr>
        <p:spPr>
          <a:xfrm>
            <a:off x="6389740" y="4690939"/>
            <a:ext cx="1885500" cy="95406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GB" b="1" dirty="0">
                <a:solidFill>
                  <a:schemeClr val="dk1"/>
                </a:solidFill>
              </a:rPr>
              <a:t>Collective management, publishers, labels, “</a:t>
            </a:r>
            <a:r>
              <a:rPr lang="en-GB" b="1" dirty="0" err="1">
                <a:solidFill>
                  <a:schemeClr val="dk1"/>
                </a:solidFill>
              </a:rPr>
              <a:t>Unlabel</a:t>
            </a:r>
            <a:r>
              <a:rPr lang="en-GB" b="1" dirty="0">
                <a:solidFill>
                  <a:schemeClr val="dk1"/>
                </a:solidFill>
              </a:rPr>
              <a:t>”</a:t>
            </a:r>
            <a:endParaRPr sz="1400" b="1" i="0" u="none" strike="noStrike" cap="none" dirty="0">
              <a:solidFill>
                <a:schemeClr val="dk1"/>
              </a:solidFill>
              <a:latin typeface="Arial"/>
              <a:ea typeface="Arial"/>
              <a:cs typeface="Arial"/>
              <a:sym typeface="Arial"/>
            </a:endParaRPr>
          </a:p>
        </p:txBody>
      </p:sp>
      <p:sp>
        <p:nvSpPr>
          <p:cNvPr id="792" name="Google Shape;792;p34">
            <a:extLst>
              <a:ext uri="{FF2B5EF4-FFF2-40B4-BE49-F238E27FC236}">
                <a16:creationId xmlns:a16="http://schemas.microsoft.com/office/drawing/2014/main" id="{B72107C5-AC1D-09EB-3838-67BD1D271DF5}"/>
              </a:ext>
            </a:extLst>
          </p:cNvPr>
          <p:cNvSpPr/>
          <p:nvPr/>
        </p:nvSpPr>
        <p:spPr>
          <a:xfrm>
            <a:off x="5885076" y="4340583"/>
            <a:ext cx="396000" cy="396000"/>
          </a:xfrm>
          <a:prstGeom prst="ellipse">
            <a:avLst/>
          </a:prstGeom>
          <a:solidFill>
            <a:srgbClr val="4EC0E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Roboto Condensed"/>
              <a:ea typeface="Roboto Condensed"/>
              <a:cs typeface="Roboto Condensed"/>
              <a:sym typeface="Roboto Condensed"/>
            </a:endParaRPr>
          </a:p>
        </p:txBody>
      </p:sp>
      <p:sp>
        <p:nvSpPr>
          <p:cNvPr id="793" name="Google Shape;793;p34">
            <a:extLst>
              <a:ext uri="{FF2B5EF4-FFF2-40B4-BE49-F238E27FC236}">
                <a16:creationId xmlns:a16="http://schemas.microsoft.com/office/drawing/2014/main" id="{12576D93-CF81-E8B9-B5A2-E278D5FE4F0B}"/>
              </a:ext>
            </a:extLst>
          </p:cNvPr>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endParaRPr sz="900" b="0" i="0" u="none" strike="noStrike" cap="none">
              <a:solidFill>
                <a:srgbClr val="062032"/>
              </a:solidFill>
              <a:latin typeface="Arial"/>
              <a:ea typeface="Arial"/>
              <a:cs typeface="Arial"/>
              <a:sym typeface="Arial"/>
            </a:endParaRPr>
          </a:p>
        </p:txBody>
      </p:sp>
      <p:cxnSp>
        <p:nvCxnSpPr>
          <p:cNvPr id="3" name="Straight Connector 2">
            <a:extLst>
              <a:ext uri="{FF2B5EF4-FFF2-40B4-BE49-F238E27FC236}">
                <a16:creationId xmlns:a16="http://schemas.microsoft.com/office/drawing/2014/main" id="{423E051B-E03C-C13E-F053-5121C2FCE3DB}"/>
              </a:ext>
            </a:extLst>
          </p:cNvPr>
          <p:cNvCxnSpPr>
            <a:cxnSpLocks/>
            <a:stCxn id="792" idx="7"/>
          </p:cNvCxnSpPr>
          <p:nvPr/>
        </p:nvCxnSpPr>
        <p:spPr>
          <a:xfrm flipV="1">
            <a:off x="6223083" y="2779087"/>
            <a:ext cx="1610692" cy="1619489"/>
          </a:xfrm>
          <a:prstGeom prst="line">
            <a:avLst/>
          </a:prstGeom>
          <a:ln>
            <a:solidFill>
              <a:srgbClr val="4EC0E4"/>
            </a:solidFill>
          </a:ln>
        </p:spPr>
        <p:style>
          <a:lnRef idx="1">
            <a:schemeClr val="accent1"/>
          </a:lnRef>
          <a:fillRef idx="0">
            <a:schemeClr val="accent1"/>
          </a:fillRef>
          <a:effectRef idx="0">
            <a:schemeClr val="accent1"/>
          </a:effectRef>
          <a:fontRef idx="minor">
            <a:schemeClr val="tx1"/>
          </a:fontRef>
        </p:style>
      </p:cxnSp>
      <p:sp>
        <p:nvSpPr>
          <p:cNvPr id="4" name="Google Shape;781;p34">
            <a:extLst>
              <a:ext uri="{FF2B5EF4-FFF2-40B4-BE49-F238E27FC236}">
                <a16:creationId xmlns:a16="http://schemas.microsoft.com/office/drawing/2014/main" id="{05414027-7057-C955-5523-A1E84BEC9B4B}"/>
              </a:ext>
            </a:extLst>
          </p:cNvPr>
          <p:cNvSpPr txBox="1"/>
          <p:nvPr/>
        </p:nvSpPr>
        <p:spPr>
          <a:xfrm>
            <a:off x="7928478" y="2179450"/>
            <a:ext cx="2959191" cy="1284927"/>
          </a:xfrm>
          <a:prstGeom prst="rect">
            <a:avLst/>
          </a:prstGeom>
          <a:noFill/>
          <a:ln>
            <a:noFill/>
          </a:ln>
        </p:spPr>
        <p:txBody>
          <a:bodyPr spcFirstLastPara="1" wrap="square" lIns="91425" tIns="45700" rIns="91425" bIns="45700" anchor="t" anchorCtr="0">
            <a:spAutoFit/>
          </a:bodyPr>
          <a:lstStyle/>
          <a:p>
            <a:pPr marL="0" marR="0" lvl="0" indent="0" algn="l" rtl="0">
              <a:lnSpc>
                <a:spcPct val="115000"/>
              </a:lnSpc>
              <a:spcBef>
                <a:spcPts val="1200"/>
              </a:spcBef>
              <a:spcAft>
                <a:spcPts val="0"/>
              </a:spcAft>
              <a:buClr>
                <a:schemeClr val="dk2"/>
              </a:buClr>
              <a:buSzPts val="1100"/>
              <a:buFont typeface="Arial"/>
              <a:buNone/>
            </a:pPr>
            <a:r>
              <a:rPr lang="en-GB" b="1" dirty="0">
                <a:solidFill>
                  <a:srgbClr val="00B0F0"/>
                </a:solidFill>
                <a:latin typeface="+mj-lt"/>
                <a:ea typeface="Roboto"/>
                <a:cs typeface="Roboto"/>
                <a:sym typeface="Roboto"/>
              </a:rPr>
              <a:t>Open Music Observatory</a:t>
            </a:r>
            <a:endParaRPr lang="hu-HU" b="1" dirty="0">
              <a:solidFill>
                <a:srgbClr val="00B0F0"/>
              </a:solidFill>
              <a:latin typeface="+mj-lt"/>
              <a:ea typeface="Roboto"/>
              <a:cs typeface="Roboto"/>
            </a:endParaRPr>
          </a:p>
          <a:p>
            <a:pPr marL="0" marR="0" lvl="0" indent="0" algn="l" rtl="0">
              <a:lnSpc>
                <a:spcPct val="115000"/>
              </a:lnSpc>
              <a:spcBef>
                <a:spcPts val="1200"/>
              </a:spcBef>
              <a:spcAft>
                <a:spcPts val="0"/>
              </a:spcAft>
              <a:buClr>
                <a:schemeClr val="dk2"/>
              </a:buClr>
              <a:buSzPts val="1100"/>
              <a:buFont typeface="Arial"/>
              <a:buNone/>
            </a:pPr>
            <a:r>
              <a:rPr lang="en-GB" sz="1200" b="0" i="0" u="none" strike="noStrike" cap="none" dirty="0">
                <a:solidFill>
                  <a:schemeClr val="dk2"/>
                </a:solidFill>
                <a:latin typeface="Arial"/>
                <a:ea typeface="Arial"/>
                <a:cs typeface="Arial"/>
                <a:sym typeface="Arial"/>
              </a:rPr>
              <a:t>Our solution involves the creation of a data sharing space operated by a permanent observatory.</a:t>
            </a:r>
            <a:r>
              <a:rPr lang="hu-HU" sz="1200" b="0" i="0" u="none" strike="noStrike" cap="none" dirty="0">
                <a:solidFill>
                  <a:schemeClr val="lt1"/>
                </a:solidFill>
                <a:latin typeface="Arial"/>
                <a:ea typeface="Arial"/>
                <a:cs typeface="Arial"/>
                <a:sym typeface="Arial"/>
              </a:rPr>
              <a:t> </a:t>
            </a:r>
            <a:endParaRPr lang="hu-HU" sz="1400" b="0" i="0" u="none" strike="noStrike" cap="none" dirty="0">
              <a:solidFill>
                <a:srgbClr val="000000"/>
              </a:solidFill>
              <a:latin typeface="Arial"/>
              <a:ea typeface="Arial"/>
              <a:cs typeface="Arial"/>
              <a:sym typeface="Arial"/>
            </a:endParaRPr>
          </a:p>
        </p:txBody>
      </p:sp>
      <p:cxnSp>
        <p:nvCxnSpPr>
          <p:cNvPr id="5" name="Google Shape;789;p34">
            <a:extLst>
              <a:ext uri="{FF2B5EF4-FFF2-40B4-BE49-F238E27FC236}">
                <a16:creationId xmlns:a16="http://schemas.microsoft.com/office/drawing/2014/main" id="{8B78BE4E-0C08-CD2D-C927-79A465CDA730}"/>
              </a:ext>
            </a:extLst>
          </p:cNvPr>
          <p:cNvCxnSpPr/>
          <p:nvPr/>
        </p:nvCxnSpPr>
        <p:spPr>
          <a:xfrm>
            <a:off x="7332490" y="2299317"/>
            <a:ext cx="3338363" cy="0"/>
          </a:xfrm>
          <a:prstGeom prst="straightConnector1">
            <a:avLst/>
          </a:prstGeom>
          <a:noFill/>
          <a:ln w="9525" cap="flat" cmpd="sng">
            <a:solidFill>
              <a:schemeClr val="lt1"/>
            </a:solidFill>
            <a:prstDash val="solid"/>
            <a:round/>
            <a:headEnd type="none" w="sm" len="sm"/>
            <a:tailEnd type="none" w="sm" len="sm"/>
          </a:ln>
        </p:spPr>
      </p:cxnSp>
      <p:sp>
        <p:nvSpPr>
          <p:cNvPr id="8" name="TextBox 7">
            <a:extLst>
              <a:ext uri="{FF2B5EF4-FFF2-40B4-BE49-F238E27FC236}">
                <a16:creationId xmlns:a16="http://schemas.microsoft.com/office/drawing/2014/main" id="{25048766-CD42-AFF8-C58B-4A93928ACB68}"/>
              </a:ext>
            </a:extLst>
          </p:cNvPr>
          <p:cNvSpPr txBox="1"/>
          <p:nvPr/>
        </p:nvSpPr>
        <p:spPr>
          <a:xfrm>
            <a:off x="3048918" y="3101596"/>
            <a:ext cx="6097836" cy="307777"/>
          </a:xfrm>
          <a:prstGeom prst="rect">
            <a:avLst/>
          </a:prstGeom>
          <a:noFill/>
        </p:spPr>
        <p:txBody>
          <a:bodyPr wrap="square">
            <a:spAutoFit/>
          </a:bodyPr>
          <a:lstStyle/>
          <a:p>
            <a:r>
              <a:rPr lang="it-IT" b="0" i="0" dirty="0">
                <a:solidFill>
                  <a:srgbClr val="545454"/>
                </a:solidFill>
                <a:effectLst/>
                <a:latin typeface="SFMono-Regular"/>
              </a:rPr>
              <a:t>{{&lt; pagebreak &gt;}}</a:t>
            </a:r>
            <a:endParaRPr lang="LID4096" dirty="0"/>
          </a:p>
        </p:txBody>
      </p:sp>
    </p:spTree>
    <p:extLst>
      <p:ext uri="{BB962C8B-B14F-4D97-AF65-F5344CB8AC3E}">
        <p14:creationId xmlns:p14="http://schemas.microsoft.com/office/powerpoint/2010/main" val="10169757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3A0439-D97B-9B36-AF87-4F12F6C82561}"/>
              </a:ext>
            </a:extLst>
          </p:cNvPr>
          <p:cNvSpPr>
            <a:spLocks noGrp="1"/>
          </p:cNvSpPr>
          <p:nvPr>
            <p:ph type="title"/>
          </p:nvPr>
        </p:nvSpPr>
        <p:spPr/>
        <p:txBody>
          <a:bodyPr/>
          <a:lstStyle/>
          <a:p>
            <a:r>
              <a:rPr lang="en-GB" dirty="0"/>
              <a:t>Case study: MIC Information Could Be Improved</a:t>
            </a:r>
          </a:p>
        </p:txBody>
      </p:sp>
      <p:pic>
        <p:nvPicPr>
          <p:cNvPr id="6" name="Picture 5" descr="A screen shot of a computer&#10;&#10;Description automatically generated">
            <a:extLst>
              <a:ext uri="{FF2B5EF4-FFF2-40B4-BE49-F238E27FC236}">
                <a16:creationId xmlns:a16="http://schemas.microsoft.com/office/drawing/2014/main" id="{96E48573-6D2F-68D7-152E-080147E398B9}"/>
              </a:ext>
            </a:extLst>
          </p:cNvPr>
          <p:cNvPicPr>
            <a:picLocks noChangeAspect="1"/>
          </p:cNvPicPr>
          <p:nvPr/>
        </p:nvPicPr>
        <p:blipFill>
          <a:blip r:embed="rId2"/>
          <a:stretch>
            <a:fillRect/>
          </a:stretch>
        </p:blipFill>
        <p:spPr>
          <a:xfrm>
            <a:off x="554735" y="1536970"/>
            <a:ext cx="11082527" cy="4799857"/>
          </a:xfrm>
          <a:prstGeom prst="rect">
            <a:avLst/>
          </a:prstGeom>
        </p:spPr>
      </p:pic>
    </p:spTree>
    <p:extLst>
      <p:ext uri="{BB962C8B-B14F-4D97-AF65-F5344CB8AC3E}">
        <p14:creationId xmlns:p14="http://schemas.microsoft.com/office/powerpoint/2010/main" val="6310172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97"/>
        <p:cNvGrpSpPr/>
        <p:nvPr/>
      </p:nvGrpSpPr>
      <p:grpSpPr>
        <a:xfrm>
          <a:off x="0" y="0"/>
          <a:ext cx="0" cy="0"/>
          <a:chOff x="0" y="0"/>
          <a:chExt cx="0" cy="0"/>
        </a:xfrm>
      </p:grpSpPr>
      <p:pic>
        <p:nvPicPr>
          <p:cNvPr id="1265" name="Picture 4" descr="A screenshot of a computer&#10;&#10;Description automatically generated">
            <a:extLst>
              <a:ext uri="{FF2B5EF4-FFF2-40B4-BE49-F238E27FC236}">
                <a16:creationId xmlns:a16="http://schemas.microsoft.com/office/drawing/2014/main" id="{B2848E9E-53ED-A612-2FA7-41C8D92E862A}"/>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448046" y="1690814"/>
            <a:ext cx="1491138" cy="606940"/>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cxnSp>
        <p:nvCxnSpPr>
          <p:cNvPr id="1251" name="Google Shape;1244;p86">
            <a:extLst>
              <a:ext uri="{FF2B5EF4-FFF2-40B4-BE49-F238E27FC236}">
                <a16:creationId xmlns:a16="http://schemas.microsoft.com/office/drawing/2014/main" id="{E58AB874-6A85-3881-D8D8-52BCA677E6CF}"/>
              </a:ext>
            </a:extLst>
          </p:cNvPr>
          <p:cNvCxnSpPr>
            <a:cxnSpLocks/>
          </p:cNvCxnSpPr>
          <p:nvPr/>
        </p:nvCxnSpPr>
        <p:spPr>
          <a:xfrm flipH="1">
            <a:off x="3258497" y="6327796"/>
            <a:ext cx="8340478" cy="18188"/>
          </a:xfrm>
          <a:prstGeom prst="straightConnector1">
            <a:avLst/>
          </a:prstGeom>
          <a:noFill/>
          <a:ln w="9525" cap="flat" cmpd="sng">
            <a:solidFill>
              <a:srgbClr val="031420"/>
            </a:solidFill>
            <a:prstDash val="solid"/>
            <a:round/>
            <a:headEnd type="none" w="sm" len="sm"/>
            <a:tailEnd type="none" w="sm" len="sm"/>
          </a:ln>
        </p:spPr>
      </p:cxnSp>
      <p:pic>
        <p:nvPicPr>
          <p:cNvPr id="1179" name="Picture 1178" descr="A white cover with black and pink text&#10;&#10;Description automatically generated">
            <a:extLst>
              <a:ext uri="{FF2B5EF4-FFF2-40B4-BE49-F238E27FC236}">
                <a16:creationId xmlns:a16="http://schemas.microsoft.com/office/drawing/2014/main" id="{D1116A3F-0C19-C2C1-8F78-573E78B99454}"/>
              </a:ext>
            </a:extLst>
          </p:cNvPr>
          <p:cNvPicPr>
            <a:picLocks noChangeAspect="1"/>
          </p:cNvPicPr>
          <p:nvPr/>
        </p:nvPicPr>
        <p:blipFill>
          <a:blip r:embed="rId4"/>
          <a:stretch>
            <a:fillRect/>
          </a:stretch>
        </p:blipFill>
        <p:spPr>
          <a:xfrm>
            <a:off x="953130" y="4562259"/>
            <a:ext cx="2331411" cy="963650"/>
          </a:xfrm>
          <a:prstGeom prst="rect">
            <a:avLst/>
          </a:prstGeom>
          <a:effectLst>
            <a:outerShdw blurRad="50800" dist="38100" dir="2700000" algn="tl" rotWithShape="0">
              <a:prstClr val="black">
                <a:alpha val="40000"/>
              </a:prstClr>
            </a:outerShdw>
          </a:effectLst>
        </p:spPr>
      </p:pic>
      <p:sp>
        <p:nvSpPr>
          <p:cNvPr id="1199" name="Google Shape;1199;p85"/>
          <p:cNvSpPr txBox="1">
            <a:spLocks noGrp="1"/>
          </p:cNvSpPr>
          <p:nvPr>
            <p:ph type="title"/>
          </p:nvPr>
        </p:nvSpPr>
        <p:spPr>
          <a:xfrm>
            <a:off x="554736" y="355092"/>
            <a:ext cx="11082528" cy="731520"/>
          </a:xfrm>
          <a:prstGeom prst="rect">
            <a:avLst/>
          </a:prstGeom>
          <a:noFill/>
          <a:ln>
            <a:noFill/>
          </a:ln>
        </p:spPr>
        <p:txBody>
          <a:bodyPr spcFirstLastPara="1" wrap="square" lIns="0" tIns="0" rIns="0" bIns="0" anchor="b" anchorCtr="0">
            <a:noAutofit/>
          </a:bodyPr>
          <a:lstStyle/>
          <a:p>
            <a:pPr marL="0" lvl="0" indent="0" algn="l" rtl="0">
              <a:lnSpc>
                <a:spcPct val="100000"/>
              </a:lnSpc>
              <a:spcBef>
                <a:spcPts val="0"/>
              </a:spcBef>
              <a:spcAft>
                <a:spcPts val="0"/>
              </a:spcAft>
              <a:buClr>
                <a:schemeClr val="lt2"/>
              </a:buClr>
              <a:buSzPts val="2500"/>
              <a:buFont typeface="Roboto Black"/>
              <a:buNone/>
            </a:pPr>
            <a:r>
              <a:rPr lang="hu-HU" dirty="0"/>
              <a:t>Open Music </a:t>
            </a:r>
            <a:r>
              <a:rPr lang="hu-HU" dirty="0" err="1"/>
              <a:t>Observatory</a:t>
            </a:r>
            <a:r>
              <a:rPr lang="hu-HU" dirty="0"/>
              <a:t> </a:t>
            </a:r>
            <a:r>
              <a:rPr lang="en-GB" dirty="0"/>
              <a:t>T</a:t>
            </a:r>
            <a:r>
              <a:rPr lang="hu-HU" dirty="0" err="1"/>
              <a:t>imeline</a:t>
            </a:r>
            <a:endParaRPr dirty="0"/>
          </a:p>
        </p:txBody>
      </p:sp>
      <p:pic>
        <p:nvPicPr>
          <p:cNvPr id="1234" name="Google Shape;1234;p85" descr="A group of people at a concert&#10;&#10;Description automatically generated"/>
          <p:cNvPicPr preferRelativeResize="0">
            <a:picLocks noChangeAspect="1"/>
          </p:cNvPicPr>
          <p:nvPr/>
        </p:nvPicPr>
        <p:blipFill rotWithShape="1">
          <a:blip r:embed="rId5">
            <a:alphaModFix/>
          </a:blip>
          <a:srcRect/>
          <a:stretch/>
        </p:blipFill>
        <p:spPr>
          <a:xfrm>
            <a:off x="5727917" y="4946247"/>
            <a:ext cx="736166" cy="1041317"/>
          </a:xfrm>
          <a:prstGeom prst="rect">
            <a:avLst/>
          </a:prstGeom>
          <a:noFill/>
          <a:ln>
            <a:noFill/>
          </a:ln>
          <a:effectLst>
            <a:outerShdw blurRad="50800" dist="38100" dir="2700000" algn="tl" rotWithShape="0">
              <a:prstClr val="black">
                <a:alpha val="40000"/>
              </a:prstClr>
            </a:outerShdw>
          </a:effectLst>
        </p:spPr>
      </p:pic>
      <p:sp>
        <p:nvSpPr>
          <p:cNvPr id="1239" name="Google Shape;1239;p85"/>
          <p:cNvSpPr txBox="1">
            <a:spLocks noGrp="1"/>
          </p:cNvSpPr>
          <p:nvPr>
            <p:ph type="subTitle" idx="1"/>
          </p:nvPr>
        </p:nvSpPr>
        <p:spPr>
          <a:xfrm>
            <a:off x="554736" y="1097628"/>
            <a:ext cx="11082528" cy="276999"/>
          </a:xfrm>
          <a:prstGeom prst="rect">
            <a:avLst/>
          </a:prstGeom>
          <a:noFill/>
          <a:ln>
            <a:noFill/>
          </a:ln>
        </p:spPr>
        <p:txBody>
          <a:bodyPr spcFirstLastPara="1" wrap="square" lIns="0" tIns="0" rIns="0" bIns="0" anchor="t" anchorCtr="0">
            <a:noAutofit/>
          </a:bodyPr>
          <a:lstStyle/>
          <a:p>
            <a:pPr marL="0" lvl="0" indent="-330200" rtl="0">
              <a:lnSpc>
                <a:spcPct val="100000"/>
              </a:lnSpc>
              <a:spcBef>
                <a:spcPts val="300"/>
              </a:spcBef>
              <a:spcAft>
                <a:spcPts val="0"/>
              </a:spcAft>
              <a:buClr>
                <a:schemeClr val="lt2"/>
              </a:buClr>
              <a:buSzPts val="1800"/>
              <a:buNone/>
            </a:pPr>
            <a:r>
              <a:rPr lang="en-GB" dirty="0"/>
              <a:t>From</a:t>
            </a:r>
            <a:r>
              <a:rPr lang="hu-HU" dirty="0"/>
              <a:t> CEEMID </a:t>
            </a:r>
            <a:r>
              <a:rPr lang="en-GB" dirty="0"/>
              <a:t>via </a:t>
            </a:r>
            <a:r>
              <a:rPr lang="hu-HU" dirty="0"/>
              <a:t>Open Music Europe</a:t>
            </a:r>
            <a:r>
              <a:rPr lang="en-GB" dirty="0"/>
              <a:t> towards a decentralised music observatory data sharing space</a:t>
            </a:r>
            <a:endParaRPr dirty="0"/>
          </a:p>
        </p:txBody>
      </p:sp>
      <p:cxnSp>
        <p:nvCxnSpPr>
          <p:cNvPr id="42" name="Google Shape;1244;p86">
            <a:extLst>
              <a:ext uri="{FF2B5EF4-FFF2-40B4-BE49-F238E27FC236}">
                <a16:creationId xmlns:a16="http://schemas.microsoft.com/office/drawing/2014/main" id="{BFD4964A-6FDF-DCAE-9275-0DDF8E494B2F}"/>
              </a:ext>
            </a:extLst>
          </p:cNvPr>
          <p:cNvCxnSpPr/>
          <p:nvPr/>
        </p:nvCxnSpPr>
        <p:spPr>
          <a:xfrm flipH="1">
            <a:off x="668359" y="3253739"/>
            <a:ext cx="11056324" cy="6333"/>
          </a:xfrm>
          <a:prstGeom prst="straightConnector1">
            <a:avLst/>
          </a:prstGeom>
          <a:noFill/>
          <a:ln w="9525" cap="flat" cmpd="sng">
            <a:solidFill>
              <a:srgbClr val="031420"/>
            </a:solidFill>
            <a:prstDash val="solid"/>
            <a:round/>
            <a:headEnd type="none" w="sm" len="sm"/>
            <a:tailEnd type="none" w="sm" len="sm"/>
          </a:ln>
        </p:spPr>
      </p:cxnSp>
      <p:sp>
        <p:nvSpPr>
          <p:cNvPr id="43" name="Google Shape;1245;p86">
            <a:extLst>
              <a:ext uri="{FF2B5EF4-FFF2-40B4-BE49-F238E27FC236}">
                <a16:creationId xmlns:a16="http://schemas.microsoft.com/office/drawing/2014/main" id="{14D98F4C-45A4-DADF-8216-B8D4A085AC4A}"/>
              </a:ext>
            </a:extLst>
          </p:cNvPr>
          <p:cNvSpPr/>
          <p:nvPr/>
        </p:nvSpPr>
        <p:spPr>
          <a:xfrm>
            <a:off x="3289580" y="2589307"/>
            <a:ext cx="2548939" cy="60694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61F32"/>
              </a:buClr>
              <a:buSzPts val="1400"/>
              <a:buFont typeface="Arial"/>
              <a:buNone/>
            </a:pPr>
            <a:br>
              <a:rPr lang="en-GB" sz="1400" b="0" i="0" u="none" strike="noStrike" cap="none">
                <a:solidFill>
                  <a:srgbClr val="061F32"/>
                </a:solidFill>
                <a:latin typeface="Arial"/>
                <a:ea typeface="Arial"/>
                <a:cs typeface="Arial"/>
                <a:sym typeface="Arial"/>
              </a:rPr>
            </a:br>
            <a:endParaRPr sz="1400" b="0" i="0" u="none" strike="noStrike" cap="none">
              <a:solidFill>
                <a:srgbClr val="061F32"/>
              </a:solidFill>
              <a:latin typeface="Arial"/>
              <a:ea typeface="Arial"/>
              <a:cs typeface="Arial"/>
              <a:sym typeface="Arial"/>
            </a:endParaRPr>
          </a:p>
        </p:txBody>
      </p:sp>
      <p:sp>
        <p:nvSpPr>
          <p:cNvPr id="44" name="Google Shape;1247;p86">
            <a:extLst>
              <a:ext uri="{FF2B5EF4-FFF2-40B4-BE49-F238E27FC236}">
                <a16:creationId xmlns:a16="http://schemas.microsoft.com/office/drawing/2014/main" id="{3F2CB272-89C9-2631-0EDE-D2CC742EAA8C}"/>
              </a:ext>
            </a:extLst>
          </p:cNvPr>
          <p:cNvSpPr/>
          <p:nvPr/>
        </p:nvSpPr>
        <p:spPr>
          <a:xfrm>
            <a:off x="719859" y="3119441"/>
            <a:ext cx="288000" cy="288000"/>
          </a:xfrm>
          <a:prstGeom prst="ellipse">
            <a:avLst/>
          </a:prstGeom>
          <a:solidFill>
            <a:srgbClr val="007CB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Arial"/>
              <a:ea typeface="Arial"/>
              <a:cs typeface="Arial"/>
              <a:sym typeface="Arial"/>
            </a:endParaRPr>
          </a:p>
        </p:txBody>
      </p:sp>
      <p:sp>
        <p:nvSpPr>
          <p:cNvPr id="45" name="Google Shape;1248;p86">
            <a:extLst>
              <a:ext uri="{FF2B5EF4-FFF2-40B4-BE49-F238E27FC236}">
                <a16:creationId xmlns:a16="http://schemas.microsoft.com/office/drawing/2014/main" id="{6E1017E5-3BBE-9C59-66A8-BAB4B255C1EF}"/>
              </a:ext>
            </a:extLst>
          </p:cNvPr>
          <p:cNvSpPr/>
          <p:nvPr/>
        </p:nvSpPr>
        <p:spPr>
          <a:xfrm>
            <a:off x="11310975" y="3119441"/>
            <a:ext cx="288000" cy="288000"/>
          </a:xfrm>
          <a:prstGeom prst="ellipse">
            <a:avLst/>
          </a:prstGeom>
          <a:solidFill>
            <a:srgbClr val="007CB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Arial"/>
              <a:ea typeface="Arial"/>
              <a:cs typeface="Arial"/>
              <a:sym typeface="Arial"/>
            </a:endParaRPr>
          </a:p>
        </p:txBody>
      </p:sp>
      <p:sp>
        <p:nvSpPr>
          <p:cNvPr id="46" name="Google Shape;1249;p86">
            <a:extLst>
              <a:ext uri="{FF2B5EF4-FFF2-40B4-BE49-F238E27FC236}">
                <a16:creationId xmlns:a16="http://schemas.microsoft.com/office/drawing/2014/main" id="{B1F549D0-5DD1-1F11-50BF-ECF0015B649D}"/>
              </a:ext>
            </a:extLst>
          </p:cNvPr>
          <p:cNvSpPr/>
          <p:nvPr/>
        </p:nvSpPr>
        <p:spPr>
          <a:xfrm>
            <a:off x="1682688" y="3119441"/>
            <a:ext cx="288000" cy="288000"/>
          </a:xfrm>
          <a:prstGeom prst="ellipse">
            <a:avLst/>
          </a:prstGeom>
          <a:solidFill>
            <a:srgbClr val="007CB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Arial"/>
              <a:ea typeface="Arial"/>
              <a:cs typeface="Arial"/>
              <a:sym typeface="Arial"/>
            </a:endParaRPr>
          </a:p>
        </p:txBody>
      </p:sp>
      <p:sp>
        <p:nvSpPr>
          <p:cNvPr id="47" name="Google Shape;1250;p86">
            <a:extLst>
              <a:ext uri="{FF2B5EF4-FFF2-40B4-BE49-F238E27FC236}">
                <a16:creationId xmlns:a16="http://schemas.microsoft.com/office/drawing/2014/main" id="{C7BE2DA8-AD91-CEDB-76B3-45CDD083B58D}"/>
              </a:ext>
            </a:extLst>
          </p:cNvPr>
          <p:cNvSpPr/>
          <p:nvPr/>
        </p:nvSpPr>
        <p:spPr>
          <a:xfrm>
            <a:off x="2645517" y="3119441"/>
            <a:ext cx="288000" cy="288000"/>
          </a:xfrm>
          <a:prstGeom prst="ellipse">
            <a:avLst/>
          </a:prstGeom>
          <a:solidFill>
            <a:srgbClr val="007CB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Arial"/>
              <a:ea typeface="Arial"/>
              <a:cs typeface="Arial"/>
              <a:sym typeface="Arial"/>
            </a:endParaRPr>
          </a:p>
        </p:txBody>
      </p:sp>
      <p:sp>
        <p:nvSpPr>
          <p:cNvPr id="48" name="Google Shape;1251;p86">
            <a:extLst>
              <a:ext uri="{FF2B5EF4-FFF2-40B4-BE49-F238E27FC236}">
                <a16:creationId xmlns:a16="http://schemas.microsoft.com/office/drawing/2014/main" id="{05404D8A-0E5F-5E9B-79F5-95EEBFA12C52}"/>
              </a:ext>
            </a:extLst>
          </p:cNvPr>
          <p:cNvSpPr/>
          <p:nvPr/>
        </p:nvSpPr>
        <p:spPr>
          <a:xfrm>
            <a:off x="3608346" y="3119441"/>
            <a:ext cx="288000" cy="288000"/>
          </a:xfrm>
          <a:prstGeom prst="ellipse">
            <a:avLst/>
          </a:prstGeom>
          <a:solidFill>
            <a:srgbClr val="007CB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Arial"/>
              <a:ea typeface="Arial"/>
              <a:cs typeface="Arial"/>
              <a:sym typeface="Arial"/>
            </a:endParaRPr>
          </a:p>
        </p:txBody>
      </p:sp>
      <p:sp>
        <p:nvSpPr>
          <p:cNvPr id="49" name="Google Shape;1252;p86">
            <a:extLst>
              <a:ext uri="{FF2B5EF4-FFF2-40B4-BE49-F238E27FC236}">
                <a16:creationId xmlns:a16="http://schemas.microsoft.com/office/drawing/2014/main" id="{F30143A2-F6BC-6F07-F10C-367E71E4D59E}"/>
              </a:ext>
            </a:extLst>
          </p:cNvPr>
          <p:cNvSpPr/>
          <p:nvPr/>
        </p:nvSpPr>
        <p:spPr>
          <a:xfrm>
            <a:off x="4571175" y="3119441"/>
            <a:ext cx="288000" cy="288000"/>
          </a:xfrm>
          <a:prstGeom prst="ellipse">
            <a:avLst/>
          </a:prstGeom>
          <a:solidFill>
            <a:srgbClr val="007CB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Arial"/>
              <a:ea typeface="Arial"/>
              <a:cs typeface="Arial"/>
              <a:sym typeface="Arial"/>
            </a:endParaRPr>
          </a:p>
        </p:txBody>
      </p:sp>
      <p:sp>
        <p:nvSpPr>
          <p:cNvPr id="50" name="Google Shape;1253;p86">
            <a:extLst>
              <a:ext uri="{FF2B5EF4-FFF2-40B4-BE49-F238E27FC236}">
                <a16:creationId xmlns:a16="http://schemas.microsoft.com/office/drawing/2014/main" id="{905B5C47-52AE-DFE6-98F7-FF879EE9830D}"/>
              </a:ext>
            </a:extLst>
          </p:cNvPr>
          <p:cNvSpPr/>
          <p:nvPr/>
        </p:nvSpPr>
        <p:spPr>
          <a:xfrm>
            <a:off x="5534004" y="3119441"/>
            <a:ext cx="288000" cy="288000"/>
          </a:xfrm>
          <a:prstGeom prst="ellipse">
            <a:avLst/>
          </a:prstGeom>
          <a:solidFill>
            <a:srgbClr val="007CB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Arial"/>
              <a:ea typeface="Arial"/>
              <a:cs typeface="Arial"/>
              <a:sym typeface="Arial"/>
            </a:endParaRPr>
          </a:p>
        </p:txBody>
      </p:sp>
      <p:sp>
        <p:nvSpPr>
          <p:cNvPr id="51" name="Google Shape;1254;p86">
            <a:extLst>
              <a:ext uri="{FF2B5EF4-FFF2-40B4-BE49-F238E27FC236}">
                <a16:creationId xmlns:a16="http://schemas.microsoft.com/office/drawing/2014/main" id="{91CF3DF6-FDA9-A4D5-9B05-BB7F8FFA1538}"/>
              </a:ext>
            </a:extLst>
          </p:cNvPr>
          <p:cNvSpPr/>
          <p:nvPr/>
        </p:nvSpPr>
        <p:spPr>
          <a:xfrm>
            <a:off x="6496833" y="3119441"/>
            <a:ext cx="288000" cy="288000"/>
          </a:xfrm>
          <a:prstGeom prst="ellipse">
            <a:avLst/>
          </a:prstGeom>
          <a:solidFill>
            <a:srgbClr val="007CB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Arial"/>
              <a:ea typeface="Arial"/>
              <a:cs typeface="Arial"/>
              <a:sym typeface="Arial"/>
            </a:endParaRPr>
          </a:p>
        </p:txBody>
      </p:sp>
      <p:sp>
        <p:nvSpPr>
          <p:cNvPr id="52" name="Google Shape;1255;p86">
            <a:extLst>
              <a:ext uri="{FF2B5EF4-FFF2-40B4-BE49-F238E27FC236}">
                <a16:creationId xmlns:a16="http://schemas.microsoft.com/office/drawing/2014/main" id="{FB23C2A6-BB50-4570-A0F3-1AE033A15490}"/>
              </a:ext>
            </a:extLst>
          </p:cNvPr>
          <p:cNvSpPr/>
          <p:nvPr/>
        </p:nvSpPr>
        <p:spPr>
          <a:xfrm>
            <a:off x="7459662" y="3119441"/>
            <a:ext cx="288000" cy="288000"/>
          </a:xfrm>
          <a:prstGeom prst="ellipse">
            <a:avLst/>
          </a:prstGeom>
          <a:solidFill>
            <a:srgbClr val="007CB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Arial"/>
              <a:ea typeface="Arial"/>
              <a:cs typeface="Arial"/>
              <a:sym typeface="Arial"/>
            </a:endParaRPr>
          </a:p>
        </p:txBody>
      </p:sp>
      <p:sp>
        <p:nvSpPr>
          <p:cNvPr id="53" name="Google Shape;1256;p86">
            <a:extLst>
              <a:ext uri="{FF2B5EF4-FFF2-40B4-BE49-F238E27FC236}">
                <a16:creationId xmlns:a16="http://schemas.microsoft.com/office/drawing/2014/main" id="{6370A73B-35B1-89C0-F7DC-030A0A235CCC}"/>
              </a:ext>
            </a:extLst>
          </p:cNvPr>
          <p:cNvSpPr/>
          <p:nvPr/>
        </p:nvSpPr>
        <p:spPr>
          <a:xfrm>
            <a:off x="8422491" y="3119441"/>
            <a:ext cx="288000" cy="288000"/>
          </a:xfrm>
          <a:prstGeom prst="ellipse">
            <a:avLst/>
          </a:prstGeom>
          <a:solidFill>
            <a:srgbClr val="E885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E88500"/>
              </a:solidFill>
              <a:latin typeface="Arial"/>
              <a:ea typeface="Arial"/>
              <a:cs typeface="Arial"/>
              <a:sym typeface="Arial"/>
            </a:endParaRPr>
          </a:p>
        </p:txBody>
      </p:sp>
      <p:sp>
        <p:nvSpPr>
          <p:cNvPr id="54" name="Google Shape;1257;p86">
            <a:extLst>
              <a:ext uri="{FF2B5EF4-FFF2-40B4-BE49-F238E27FC236}">
                <a16:creationId xmlns:a16="http://schemas.microsoft.com/office/drawing/2014/main" id="{225C3B75-91EE-32E4-8B4A-A9AA72132A8E}"/>
              </a:ext>
            </a:extLst>
          </p:cNvPr>
          <p:cNvSpPr/>
          <p:nvPr/>
        </p:nvSpPr>
        <p:spPr>
          <a:xfrm>
            <a:off x="9385320" y="3119441"/>
            <a:ext cx="288000" cy="288000"/>
          </a:xfrm>
          <a:prstGeom prst="ellipse">
            <a:avLst/>
          </a:prstGeom>
          <a:solidFill>
            <a:srgbClr val="E885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Arial"/>
              <a:ea typeface="Arial"/>
              <a:cs typeface="Arial"/>
              <a:sym typeface="Arial"/>
            </a:endParaRPr>
          </a:p>
        </p:txBody>
      </p:sp>
      <p:sp>
        <p:nvSpPr>
          <p:cNvPr id="55" name="Google Shape;1258;p86">
            <a:extLst>
              <a:ext uri="{FF2B5EF4-FFF2-40B4-BE49-F238E27FC236}">
                <a16:creationId xmlns:a16="http://schemas.microsoft.com/office/drawing/2014/main" id="{5CB1E7EF-B482-6B8B-9358-D515D5240DC2}"/>
              </a:ext>
            </a:extLst>
          </p:cNvPr>
          <p:cNvSpPr/>
          <p:nvPr/>
        </p:nvSpPr>
        <p:spPr>
          <a:xfrm>
            <a:off x="545217" y="2665345"/>
            <a:ext cx="637284" cy="276999"/>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61F32"/>
              </a:buClr>
              <a:buSzPts val="1400"/>
              <a:buFont typeface="Arial"/>
              <a:buNone/>
            </a:pPr>
            <a:r>
              <a:rPr lang="en-GB" sz="1400" b="1" i="0" u="none" strike="noStrike" cap="none" dirty="0">
                <a:solidFill>
                  <a:srgbClr val="061F32"/>
                </a:solidFill>
                <a:latin typeface="Roboto Black"/>
                <a:ea typeface="Roboto Black"/>
                <a:cs typeface="Roboto Black"/>
                <a:sym typeface="Roboto Black"/>
              </a:rPr>
              <a:t>2014</a:t>
            </a:r>
            <a:endParaRPr sz="1400" b="0" i="0" u="none" strike="noStrike" cap="none" dirty="0">
              <a:solidFill>
                <a:srgbClr val="000000"/>
              </a:solidFill>
              <a:latin typeface="Arial"/>
              <a:ea typeface="Arial"/>
              <a:cs typeface="Arial"/>
              <a:sym typeface="Arial"/>
            </a:endParaRPr>
          </a:p>
        </p:txBody>
      </p:sp>
      <p:sp>
        <p:nvSpPr>
          <p:cNvPr id="56" name="Google Shape;1259;p86">
            <a:extLst>
              <a:ext uri="{FF2B5EF4-FFF2-40B4-BE49-F238E27FC236}">
                <a16:creationId xmlns:a16="http://schemas.microsoft.com/office/drawing/2014/main" id="{C413E49F-6564-2831-2595-4C7C8D19AA7F}"/>
              </a:ext>
            </a:extLst>
          </p:cNvPr>
          <p:cNvSpPr/>
          <p:nvPr/>
        </p:nvSpPr>
        <p:spPr>
          <a:xfrm>
            <a:off x="11087399" y="2665345"/>
            <a:ext cx="637284" cy="276999"/>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61F32"/>
              </a:buClr>
              <a:buSzPts val="1400"/>
              <a:buFont typeface="Arial"/>
              <a:buNone/>
            </a:pPr>
            <a:r>
              <a:rPr lang="en-GB" sz="1400" b="1" i="0" u="none" strike="noStrike" cap="none">
                <a:solidFill>
                  <a:srgbClr val="061F32"/>
                </a:solidFill>
                <a:latin typeface="Roboto Black"/>
                <a:ea typeface="Roboto Black"/>
                <a:cs typeface="Roboto Black"/>
                <a:sym typeface="Roboto Black"/>
              </a:rPr>
              <a:t>2026</a:t>
            </a:r>
            <a:endParaRPr sz="1400" b="0" i="0" u="none" strike="noStrike" cap="none">
              <a:solidFill>
                <a:srgbClr val="000000"/>
              </a:solidFill>
              <a:latin typeface="Arial"/>
              <a:ea typeface="Arial"/>
              <a:cs typeface="Arial"/>
              <a:sym typeface="Arial"/>
            </a:endParaRPr>
          </a:p>
        </p:txBody>
      </p:sp>
      <p:sp>
        <p:nvSpPr>
          <p:cNvPr id="57" name="Google Shape;1260;p86">
            <a:extLst>
              <a:ext uri="{FF2B5EF4-FFF2-40B4-BE49-F238E27FC236}">
                <a16:creationId xmlns:a16="http://schemas.microsoft.com/office/drawing/2014/main" id="{06E01CD8-DC2E-DD4C-E41E-12563FD10DE4}"/>
              </a:ext>
            </a:extLst>
          </p:cNvPr>
          <p:cNvSpPr/>
          <p:nvPr/>
        </p:nvSpPr>
        <p:spPr>
          <a:xfrm>
            <a:off x="9170637" y="2665345"/>
            <a:ext cx="637284" cy="276999"/>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61F32"/>
              </a:buClr>
              <a:buSzPts val="1400"/>
              <a:buFont typeface="Arial"/>
              <a:buNone/>
            </a:pPr>
            <a:r>
              <a:rPr lang="en-GB" sz="1400" b="1" i="0" u="none" strike="noStrike" cap="none">
                <a:solidFill>
                  <a:srgbClr val="061F32"/>
                </a:solidFill>
                <a:latin typeface="Roboto Black"/>
                <a:ea typeface="Roboto Black"/>
                <a:cs typeface="Roboto Black"/>
                <a:sym typeface="Roboto Black"/>
              </a:rPr>
              <a:t>2024</a:t>
            </a:r>
            <a:endParaRPr sz="1400" b="0" i="0" u="none" strike="noStrike" cap="none">
              <a:solidFill>
                <a:srgbClr val="000000"/>
              </a:solidFill>
              <a:latin typeface="Arial"/>
              <a:ea typeface="Arial"/>
              <a:cs typeface="Arial"/>
              <a:sym typeface="Arial"/>
            </a:endParaRPr>
          </a:p>
        </p:txBody>
      </p:sp>
      <p:sp>
        <p:nvSpPr>
          <p:cNvPr id="58" name="Google Shape;1261;p86">
            <a:extLst>
              <a:ext uri="{FF2B5EF4-FFF2-40B4-BE49-F238E27FC236}">
                <a16:creationId xmlns:a16="http://schemas.microsoft.com/office/drawing/2014/main" id="{7642EA92-C351-C588-93EB-D80907F4BBFC}"/>
              </a:ext>
            </a:extLst>
          </p:cNvPr>
          <p:cNvSpPr/>
          <p:nvPr/>
        </p:nvSpPr>
        <p:spPr>
          <a:xfrm>
            <a:off x="6295497" y="2665345"/>
            <a:ext cx="637284" cy="276999"/>
          </a:xfrm>
          <a:prstGeom prst="rect">
            <a:avLst/>
          </a:prstGeom>
          <a:solidFill>
            <a:schemeClr val="tx1"/>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61F32"/>
              </a:buClr>
              <a:buSzPts val="1400"/>
              <a:buFont typeface="Arial"/>
              <a:buNone/>
            </a:pPr>
            <a:r>
              <a:rPr lang="en-GB" sz="1400" b="1" i="0" u="none" strike="noStrike" cap="none" dirty="0">
                <a:solidFill>
                  <a:srgbClr val="061F32"/>
                </a:solidFill>
                <a:latin typeface="Roboto Black"/>
                <a:ea typeface="Roboto Black"/>
                <a:cs typeface="Roboto Black"/>
                <a:sym typeface="Roboto Black"/>
              </a:rPr>
              <a:t>2021</a:t>
            </a:r>
            <a:endParaRPr sz="1400" b="0" i="0" u="none" strike="noStrike" cap="none" dirty="0">
              <a:solidFill>
                <a:srgbClr val="000000"/>
              </a:solidFill>
              <a:latin typeface="Arial"/>
              <a:ea typeface="Arial"/>
              <a:cs typeface="Arial"/>
              <a:sym typeface="Arial"/>
            </a:endParaRPr>
          </a:p>
        </p:txBody>
      </p:sp>
      <p:sp>
        <p:nvSpPr>
          <p:cNvPr id="59" name="Google Shape;1262;p86">
            <a:extLst>
              <a:ext uri="{FF2B5EF4-FFF2-40B4-BE49-F238E27FC236}">
                <a16:creationId xmlns:a16="http://schemas.microsoft.com/office/drawing/2014/main" id="{EE4EBD85-8F82-F02A-A02B-60F4EA59B82F}"/>
              </a:ext>
            </a:extLst>
          </p:cNvPr>
          <p:cNvSpPr/>
          <p:nvPr/>
        </p:nvSpPr>
        <p:spPr>
          <a:xfrm>
            <a:off x="4378737" y="2665345"/>
            <a:ext cx="637284" cy="276999"/>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61F32"/>
              </a:buClr>
              <a:buSzPts val="1400"/>
              <a:buFont typeface="Arial"/>
              <a:buNone/>
            </a:pPr>
            <a:r>
              <a:rPr lang="en-GB" sz="1400" b="1" i="0" u="none" strike="noStrike" cap="none">
                <a:solidFill>
                  <a:srgbClr val="061F32"/>
                </a:solidFill>
                <a:latin typeface="Roboto Black"/>
                <a:ea typeface="Roboto Black"/>
                <a:cs typeface="Roboto Black"/>
                <a:sym typeface="Roboto Black"/>
              </a:rPr>
              <a:t>2019</a:t>
            </a:r>
            <a:endParaRPr sz="1400" b="0" i="0" u="none" strike="noStrike" cap="none">
              <a:solidFill>
                <a:srgbClr val="000000"/>
              </a:solidFill>
              <a:latin typeface="Arial"/>
              <a:ea typeface="Arial"/>
              <a:cs typeface="Arial"/>
              <a:sym typeface="Arial"/>
            </a:endParaRPr>
          </a:p>
        </p:txBody>
      </p:sp>
      <p:sp>
        <p:nvSpPr>
          <p:cNvPr id="61" name="Google Shape;1264;p86">
            <a:extLst>
              <a:ext uri="{FF2B5EF4-FFF2-40B4-BE49-F238E27FC236}">
                <a16:creationId xmlns:a16="http://schemas.microsoft.com/office/drawing/2014/main" id="{0112C16D-1ADD-6AC8-A6A5-011669FFBB8D}"/>
              </a:ext>
            </a:extLst>
          </p:cNvPr>
          <p:cNvSpPr/>
          <p:nvPr/>
        </p:nvSpPr>
        <p:spPr>
          <a:xfrm>
            <a:off x="3420357" y="2665345"/>
            <a:ext cx="637284" cy="276999"/>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61F32"/>
              </a:buClr>
              <a:buSzPts val="1400"/>
              <a:buFont typeface="Arial"/>
              <a:buNone/>
            </a:pPr>
            <a:r>
              <a:rPr lang="en-GB" sz="1400" b="1" i="0" u="none" strike="noStrike" cap="none" dirty="0">
                <a:solidFill>
                  <a:srgbClr val="061F32"/>
                </a:solidFill>
                <a:latin typeface="Roboto Black"/>
                <a:ea typeface="Roboto Black"/>
                <a:cs typeface="Roboto Black"/>
                <a:sym typeface="Roboto Black"/>
              </a:rPr>
              <a:t>2018</a:t>
            </a:r>
            <a:endParaRPr sz="1400" b="0" i="0" u="none" strike="noStrike" cap="none" dirty="0">
              <a:solidFill>
                <a:srgbClr val="000000"/>
              </a:solidFill>
              <a:latin typeface="Arial"/>
              <a:ea typeface="Arial"/>
              <a:cs typeface="Arial"/>
              <a:sym typeface="Arial"/>
            </a:endParaRPr>
          </a:p>
        </p:txBody>
      </p:sp>
      <p:sp>
        <p:nvSpPr>
          <p:cNvPr id="62" name="Google Shape;1265;p86">
            <a:extLst>
              <a:ext uri="{FF2B5EF4-FFF2-40B4-BE49-F238E27FC236}">
                <a16:creationId xmlns:a16="http://schemas.microsoft.com/office/drawing/2014/main" id="{FCC927EF-67ED-D444-36BB-9993704D3000}"/>
              </a:ext>
            </a:extLst>
          </p:cNvPr>
          <p:cNvSpPr/>
          <p:nvPr/>
        </p:nvSpPr>
        <p:spPr>
          <a:xfrm>
            <a:off x="5337117" y="2665345"/>
            <a:ext cx="637284" cy="276999"/>
          </a:xfrm>
          <a:prstGeom prst="rect">
            <a:avLst/>
          </a:prstGeom>
          <a:solidFill>
            <a:schemeClr val="tx1"/>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61F32"/>
              </a:buClr>
              <a:buSzPts val="1400"/>
              <a:buFont typeface="Arial"/>
              <a:buNone/>
            </a:pPr>
            <a:r>
              <a:rPr lang="en-GB" sz="1400" b="1" i="0" u="none" strike="noStrike" cap="none" dirty="0">
                <a:solidFill>
                  <a:srgbClr val="061F32"/>
                </a:solidFill>
                <a:latin typeface="Roboto Black"/>
                <a:ea typeface="Roboto Black"/>
                <a:cs typeface="Roboto Black"/>
                <a:sym typeface="Roboto Black"/>
              </a:rPr>
              <a:t>2020</a:t>
            </a:r>
            <a:endParaRPr sz="1400" b="0" i="0" u="none" strike="noStrike" cap="none" dirty="0">
              <a:solidFill>
                <a:srgbClr val="000000"/>
              </a:solidFill>
              <a:latin typeface="Arial"/>
              <a:ea typeface="Arial"/>
              <a:cs typeface="Arial"/>
              <a:sym typeface="Arial"/>
            </a:endParaRPr>
          </a:p>
        </p:txBody>
      </p:sp>
      <p:sp>
        <p:nvSpPr>
          <p:cNvPr id="63" name="Google Shape;1266;p86">
            <a:extLst>
              <a:ext uri="{FF2B5EF4-FFF2-40B4-BE49-F238E27FC236}">
                <a16:creationId xmlns:a16="http://schemas.microsoft.com/office/drawing/2014/main" id="{40EECF53-6557-A170-ABB7-9118FA301327}"/>
              </a:ext>
            </a:extLst>
          </p:cNvPr>
          <p:cNvSpPr/>
          <p:nvPr/>
        </p:nvSpPr>
        <p:spPr>
          <a:xfrm>
            <a:off x="7253877" y="2665345"/>
            <a:ext cx="637284" cy="276999"/>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61F32"/>
              </a:buClr>
              <a:buSzPts val="1400"/>
              <a:buFont typeface="Arial"/>
              <a:buNone/>
            </a:pPr>
            <a:r>
              <a:rPr lang="en-GB" sz="1400" b="1" i="0" u="none" strike="noStrike" cap="none">
                <a:solidFill>
                  <a:srgbClr val="061F32"/>
                </a:solidFill>
                <a:latin typeface="Roboto Black"/>
                <a:ea typeface="Roboto Black"/>
                <a:cs typeface="Roboto Black"/>
                <a:sym typeface="Roboto Black"/>
              </a:rPr>
              <a:t>2022</a:t>
            </a:r>
            <a:endParaRPr sz="1400" b="0" i="0" u="none" strike="noStrike" cap="none">
              <a:solidFill>
                <a:srgbClr val="000000"/>
              </a:solidFill>
              <a:latin typeface="Arial"/>
              <a:ea typeface="Arial"/>
              <a:cs typeface="Arial"/>
              <a:sym typeface="Arial"/>
            </a:endParaRPr>
          </a:p>
        </p:txBody>
      </p:sp>
      <p:sp>
        <p:nvSpPr>
          <p:cNvPr id="1152" name="Google Shape;1267;p86">
            <a:extLst>
              <a:ext uri="{FF2B5EF4-FFF2-40B4-BE49-F238E27FC236}">
                <a16:creationId xmlns:a16="http://schemas.microsoft.com/office/drawing/2014/main" id="{0983EEDB-99C1-045F-A8D7-D48C94242F49}"/>
              </a:ext>
            </a:extLst>
          </p:cNvPr>
          <p:cNvSpPr/>
          <p:nvPr/>
        </p:nvSpPr>
        <p:spPr>
          <a:xfrm>
            <a:off x="8212257" y="2665345"/>
            <a:ext cx="637284" cy="276999"/>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61F32"/>
              </a:buClr>
              <a:buSzPts val="1400"/>
              <a:buFont typeface="Arial"/>
              <a:buNone/>
            </a:pPr>
            <a:r>
              <a:rPr lang="en-GB" sz="1400" b="1" i="0" u="none" strike="noStrike" cap="none">
                <a:solidFill>
                  <a:srgbClr val="061F32"/>
                </a:solidFill>
                <a:latin typeface="Roboto Black"/>
                <a:ea typeface="Roboto Black"/>
                <a:cs typeface="Roboto Black"/>
                <a:sym typeface="Roboto Black"/>
              </a:rPr>
              <a:t>2023</a:t>
            </a:r>
            <a:endParaRPr sz="1400" b="0" i="0" u="none" strike="noStrike" cap="none">
              <a:solidFill>
                <a:srgbClr val="000000"/>
              </a:solidFill>
              <a:latin typeface="Arial"/>
              <a:ea typeface="Arial"/>
              <a:cs typeface="Arial"/>
              <a:sym typeface="Arial"/>
            </a:endParaRPr>
          </a:p>
        </p:txBody>
      </p:sp>
      <p:sp>
        <p:nvSpPr>
          <p:cNvPr id="1153" name="Google Shape;1268;p86">
            <a:extLst>
              <a:ext uri="{FF2B5EF4-FFF2-40B4-BE49-F238E27FC236}">
                <a16:creationId xmlns:a16="http://schemas.microsoft.com/office/drawing/2014/main" id="{8038F4E1-D3C4-AC65-CF90-FC6808CAF2BD}"/>
              </a:ext>
            </a:extLst>
          </p:cNvPr>
          <p:cNvSpPr/>
          <p:nvPr/>
        </p:nvSpPr>
        <p:spPr>
          <a:xfrm>
            <a:off x="10129017" y="2665345"/>
            <a:ext cx="637284" cy="276999"/>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61F32"/>
              </a:buClr>
              <a:buSzPts val="1400"/>
              <a:buFont typeface="Arial"/>
              <a:buNone/>
            </a:pPr>
            <a:r>
              <a:rPr lang="en-GB" sz="1400" b="1" i="0" u="none" strike="noStrike" cap="none">
                <a:solidFill>
                  <a:srgbClr val="061F32"/>
                </a:solidFill>
                <a:latin typeface="Roboto Black"/>
                <a:ea typeface="Roboto Black"/>
                <a:cs typeface="Roboto Black"/>
                <a:sym typeface="Roboto Black"/>
              </a:rPr>
              <a:t>2025</a:t>
            </a:r>
            <a:endParaRPr sz="1400" b="0" i="0" u="none" strike="noStrike" cap="none">
              <a:solidFill>
                <a:srgbClr val="000000"/>
              </a:solidFill>
              <a:latin typeface="Arial"/>
              <a:ea typeface="Arial"/>
              <a:cs typeface="Arial"/>
              <a:sym typeface="Arial"/>
            </a:endParaRPr>
          </a:p>
        </p:txBody>
      </p:sp>
      <p:sp>
        <p:nvSpPr>
          <p:cNvPr id="1154" name="Google Shape;1269;p86">
            <a:extLst>
              <a:ext uri="{FF2B5EF4-FFF2-40B4-BE49-F238E27FC236}">
                <a16:creationId xmlns:a16="http://schemas.microsoft.com/office/drawing/2014/main" id="{4CB0B823-1C73-A600-103B-FD6DA1E07487}"/>
              </a:ext>
            </a:extLst>
          </p:cNvPr>
          <p:cNvSpPr/>
          <p:nvPr/>
        </p:nvSpPr>
        <p:spPr>
          <a:xfrm>
            <a:off x="3052857" y="3119441"/>
            <a:ext cx="378928" cy="329544"/>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dirty="0">
              <a:solidFill>
                <a:schemeClr val="lt1"/>
              </a:solidFill>
              <a:latin typeface="Arial"/>
              <a:ea typeface="Arial"/>
              <a:cs typeface="Arial"/>
              <a:sym typeface="Arial"/>
            </a:endParaRPr>
          </a:p>
        </p:txBody>
      </p:sp>
      <p:sp>
        <p:nvSpPr>
          <p:cNvPr id="1155" name="Google Shape;1270;p86">
            <a:extLst>
              <a:ext uri="{FF2B5EF4-FFF2-40B4-BE49-F238E27FC236}">
                <a16:creationId xmlns:a16="http://schemas.microsoft.com/office/drawing/2014/main" id="{AF8C0CA9-92B0-0307-2110-2DAA7210A89E}"/>
              </a:ext>
            </a:extLst>
          </p:cNvPr>
          <p:cNvSpPr/>
          <p:nvPr/>
        </p:nvSpPr>
        <p:spPr>
          <a:xfrm>
            <a:off x="10348149" y="3119441"/>
            <a:ext cx="288000" cy="288000"/>
          </a:xfrm>
          <a:prstGeom prst="ellipse">
            <a:avLst/>
          </a:prstGeom>
          <a:solidFill>
            <a:srgbClr val="E885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Arial"/>
              <a:ea typeface="Arial"/>
              <a:cs typeface="Arial"/>
              <a:sym typeface="Arial"/>
            </a:endParaRPr>
          </a:p>
        </p:txBody>
      </p:sp>
      <p:pic>
        <p:nvPicPr>
          <p:cNvPr id="1157" name="Google Shape;1272;p86" descr="Vízöntő egyszínű kitöltéssel">
            <a:extLst>
              <a:ext uri="{FF2B5EF4-FFF2-40B4-BE49-F238E27FC236}">
                <a16:creationId xmlns:a16="http://schemas.microsoft.com/office/drawing/2014/main" id="{0ACA9081-CED9-94D5-BA7D-9B09BDB87D79}"/>
              </a:ext>
            </a:extLst>
          </p:cNvPr>
          <p:cNvPicPr preferRelativeResize="0"/>
          <p:nvPr/>
        </p:nvPicPr>
        <p:blipFill rotWithShape="1">
          <a:blip r:embed="rId6">
            <a:alphaModFix/>
          </a:blip>
          <a:srcRect/>
          <a:stretch/>
        </p:blipFill>
        <p:spPr>
          <a:xfrm rot="5400000">
            <a:off x="3050613" y="3055873"/>
            <a:ext cx="415769" cy="415769"/>
          </a:xfrm>
          <a:prstGeom prst="rect">
            <a:avLst/>
          </a:prstGeom>
          <a:noFill/>
          <a:ln>
            <a:noFill/>
          </a:ln>
        </p:spPr>
      </p:pic>
      <p:sp>
        <p:nvSpPr>
          <p:cNvPr id="1158" name="Google Shape;1273;p86">
            <a:extLst>
              <a:ext uri="{FF2B5EF4-FFF2-40B4-BE49-F238E27FC236}">
                <a16:creationId xmlns:a16="http://schemas.microsoft.com/office/drawing/2014/main" id="{FCF234BF-50E3-0422-4292-7A57F8AC3D13}"/>
              </a:ext>
            </a:extLst>
          </p:cNvPr>
          <p:cNvSpPr/>
          <p:nvPr/>
        </p:nvSpPr>
        <p:spPr>
          <a:xfrm>
            <a:off x="124658" y="3410885"/>
            <a:ext cx="1302369" cy="483486"/>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61F32"/>
              </a:buClr>
              <a:buSzPts val="1400"/>
              <a:buFont typeface="Arial"/>
              <a:buNone/>
            </a:pPr>
            <a:r>
              <a:rPr lang="en-GB" sz="1200" b="0" i="0" u="none" strike="noStrike" cap="none">
                <a:solidFill>
                  <a:srgbClr val="061F32"/>
                </a:solidFill>
                <a:latin typeface="Arial"/>
                <a:ea typeface="Arial"/>
                <a:cs typeface="Arial"/>
                <a:sym typeface="Arial"/>
              </a:rPr>
              <a:t>Memorandum of Understanding</a:t>
            </a:r>
            <a:endParaRPr sz="1200" b="0" i="0" u="none" strike="noStrike" cap="none">
              <a:solidFill>
                <a:srgbClr val="061F32"/>
              </a:solidFill>
              <a:latin typeface="Arial"/>
              <a:ea typeface="Arial"/>
              <a:cs typeface="Arial"/>
              <a:sym typeface="Arial"/>
            </a:endParaRPr>
          </a:p>
        </p:txBody>
      </p:sp>
      <p:sp>
        <p:nvSpPr>
          <p:cNvPr id="1159" name="Google Shape;1274;p86">
            <a:extLst>
              <a:ext uri="{FF2B5EF4-FFF2-40B4-BE49-F238E27FC236}">
                <a16:creationId xmlns:a16="http://schemas.microsoft.com/office/drawing/2014/main" id="{F0EAC784-D9B0-3615-5B87-9ABDB3D03180}"/>
              </a:ext>
            </a:extLst>
          </p:cNvPr>
          <p:cNvSpPr/>
          <p:nvPr/>
        </p:nvSpPr>
        <p:spPr>
          <a:xfrm>
            <a:off x="1306500" y="3370693"/>
            <a:ext cx="1030213" cy="483486"/>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61F32"/>
              </a:buClr>
              <a:buSzPts val="1400"/>
              <a:buFont typeface="Arial"/>
              <a:buNone/>
            </a:pPr>
            <a:r>
              <a:rPr lang="en-GB" sz="1200" b="0" i="0" u="none" strike="noStrike" cap="none">
                <a:solidFill>
                  <a:srgbClr val="061F32"/>
                </a:solidFill>
                <a:latin typeface="Arial"/>
                <a:ea typeface="Arial"/>
                <a:cs typeface="Arial"/>
                <a:sym typeface="Arial"/>
              </a:rPr>
              <a:t>Hungarian Music Industry Report</a:t>
            </a:r>
            <a:endParaRPr sz="1200" b="0" i="0" u="none" strike="noStrike" cap="none">
              <a:solidFill>
                <a:srgbClr val="061F32"/>
              </a:solidFill>
              <a:latin typeface="Arial"/>
              <a:ea typeface="Arial"/>
              <a:cs typeface="Arial"/>
              <a:sym typeface="Arial"/>
            </a:endParaRPr>
          </a:p>
        </p:txBody>
      </p:sp>
      <p:sp>
        <p:nvSpPr>
          <p:cNvPr id="1160" name="Google Shape;1275;p86">
            <a:extLst>
              <a:ext uri="{FF2B5EF4-FFF2-40B4-BE49-F238E27FC236}">
                <a16:creationId xmlns:a16="http://schemas.microsoft.com/office/drawing/2014/main" id="{05BA062A-A857-210C-955F-0FD0350FC4F5}"/>
              </a:ext>
            </a:extLst>
          </p:cNvPr>
          <p:cNvSpPr/>
          <p:nvPr/>
        </p:nvSpPr>
        <p:spPr>
          <a:xfrm>
            <a:off x="2316788" y="3404132"/>
            <a:ext cx="1030213" cy="483486"/>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61F32"/>
              </a:buClr>
              <a:buSzPts val="1400"/>
              <a:buFont typeface="Arial"/>
              <a:buNone/>
            </a:pPr>
            <a:r>
              <a:rPr lang="en-GB" sz="1200" b="0" i="0" u="none" strike="noStrike" cap="none">
                <a:solidFill>
                  <a:srgbClr val="061F32"/>
                </a:solidFill>
                <a:latin typeface="Arial"/>
                <a:ea typeface="Arial"/>
                <a:cs typeface="Arial"/>
                <a:sym typeface="Arial"/>
              </a:rPr>
              <a:t>Hungarian Private Copying valuation series</a:t>
            </a:r>
            <a:endParaRPr sz="1200" b="0" i="0" u="none" strike="noStrike" cap="none">
              <a:solidFill>
                <a:srgbClr val="061F32"/>
              </a:solidFill>
              <a:latin typeface="Arial"/>
              <a:ea typeface="Arial"/>
              <a:cs typeface="Arial"/>
              <a:sym typeface="Arial"/>
            </a:endParaRPr>
          </a:p>
        </p:txBody>
      </p:sp>
      <p:sp>
        <p:nvSpPr>
          <p:cNvPr id="1161" name="Google Shape;1276;p86">
            <a:extLst>
              <a:ext uri="{FF2B5EF4-FFF2-40B4-BE49-F238E27FC236}">
                <a16:creationId xmlns:a16="http://schemas.microsoft.com/office/drawing/2014/main" id="{B8F721E6-1635-DF88-D796-3CB952C1363B}"/>
              </a:ext>
            </a:extLst>
          </p:cNvPr>
          <p:cNvSpPr/>
          <p:nvPr/>
        </p:nvSpPr>
        <p:spPr>
          <a:xfrm>
            <a:off x="3284709" y="3404132"/>
            <a:ext cx="908579" cy="483486"/>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61F32"/>
              </a:buClr>
              <a:buSzPts val="1400"/>
              <a:buFont typeface="Arial"/>
              <a:buNone/>
            </a:pPr>
            <a:r>
              <a:rPr lang="en-GB" sz="1200" b="0" i="0" u="none" strike="noStrike" cap="none" dirty="0">
                <a:solidFill>
                  <a:srgbClr val="061F32"/>
                </a:solidFill>
                <a:latin typeface="Arial"/>
                <a:ea typeface="Arial"/>
                <a:cs typeface="Arial"/>
                <a:sym typeface="Arial"/>
              </a:rPr>
              <a:t>Croatian PCR Report</a:t>
            </a:r>
            <a:endParaRPr dirty="0"/>
          </a:p>
          <a:p>
            <a:pPr marL="0" marR="0" lvl="0" indent="0" algn="ctr" rtl="0">
              <a:lnSpc>
                <a:spcPct val="100000"/>
              </a:lnSpc>
              <a:spcBef>
                <a:spcPts val="0"/>
              </a:spcBef>
              <a:spcAft>
                <a:spcPts val="0"/>
              </a:spcAft>
              <a:buNone/>
            </a:pPr>
            <a:r>
              <a:rPr lang="en-GB" sz="800" b="0" i="0" u="none" strike="noStrike" cap="none" dirty="0">
                <a:solidFill>
                  <a:srgbClr val="061F32"/>
                </a:solidFill>
                <a:latin typeface="Arial"/>
                <a:ea typeface="Arial"/>
                <a:cs typeface="Arial"/>
                <a:sym typeface="Arial"/>
              </a:rPr>
              <a:t>DOI:10.5281/zenodo.10284382 </a:t>
            </a:r>
            <a:endParaRPr dirty="0"/>
          </a:p>
        </p:txBody>
      </p:sp>
      <p:sp>
        <p:nvSpPr>
          <p:cNvPr id="1162" name="Google Shape;1277;p86">
            <a:extLst>
              <a:ext uri="{FF2B5EF4-FFF2-40B4-BE49-F238E27FC236}">
                <a16:creationId xmlns:a16="http://schemas.microsoft.com/office/drawing/2014/main" id="{4B7E2A08-6EB4-AEE6-56CB-C0AECCD6CE2B}"/>
              </a:ext>
            </a:extLst>
          </p:cNvPr>
          <p:cNvSpPr/>
          <p:nvPr/>
        </p:nvSpPr>
        <p:spPr>
          <a:xfrm>
            <a:off x="4173809" y="3404132"/>
            <a:ext cx="1082732" cy="483486"/>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61F32"/>
              </a:buClr>
              <a:buSzPts val="1400"/>
              <a:buFont typeface="Arial"/>
              <a:buNone/>
            </a:pPr>
            <a:r>
              <a:rPr lang="en-GB" sz="1200" b="0" i="0" u="none" strike="noStrike" cap="none">
                <a:solidFill>
                  <a:srgbClr val="061F32"/>
                </a:solidFill>
                <a:latin typeface="Arial"/>
                <a:ea typeface="Arial"/>
                <a:cs typeface="Arial"/>
                <a:sym typeface="Arial"/>
              </a:rPr>
              <a:t>Slovak Music Industry Report</a:t>
            </a:r>
            <a:endParaRPr/>
          </a:p>
          <a:p>
            <a:pPr marL="0" marR="0" lvl="0" indent="0" algn="ctr" rtl="0">
              <a:lnSpc>
                <a:spcPct val="100000"/>
              </a:lnSpc>
              <a:spcBef>
                <a:spcPts val="0"/>
              </a:spcBef>
              <a:spcAft>
                <a:spcPts val="0"/>
              </a:spcAft>
              <a:buClr>
                <a:srgbClr val="061F32"/>
              </a:buClr>
              <a:buSzPts val="1400"/>
              <a:buFont typeface="Arial"/>
              <a:buNone/>
            </a:pPr>
            <a:r>
              <a:rPr lang="en-GB" sz="1200" b="0" i="0" u="none" strike="noStrike" cap="none">
                <a:solidFill>
                  <a:srgbClr val="061F32"/>
                </a:solidFill>
                <a:latin typeface="Arial"/>
                <a:ea typeface="Arial"/>
                <a:cs typeface="Arial"/>
                <a:sym typeface="Arial"/>
              </a:rPr>
              <a:t>CEE Report</a:t>
            </a:r>
            <a:endParaRPr/>
          </a:p>
          <a:p>
            <a:pPr marL="0" marR="0" lvl="0" indent="0" algn="ctr" rtl="0">
              <a:lnSpc>
                <a:spcPct val="100000"/>
              </a:lnSpc>
              <a:spcBef>
                <a:spcPts val="0"/>
              </a:spcBef>
              <a:spcAft>
                <a:spcPts val="0"/>
              </a:spcAft>
              <a:buNone/>
            </a:pPr>
            <a:r>
              <a:rPr lang="en-GB" sz="800" b="0" i="0" u="none" strike="noStrike" cap="none">
                <a:solidFill>
                  <a:srgbClr val="061F32"/>
                </a:solidFill>
                <a:latin typeface="Arial"/>
                <a:ea typeface="Arial"/>
                <a:cs typeface="Arial"/>
                <a:sym typeface="Arial"/>
              </a:rPr>
              <a:t>DOI:10.13140/RG.2.2.21450.31686</a:t>
            </a:r>
            <a:endParaRPr/>
          </a:p>
        </p:txBody>
      </p:sp>
      <p:sp>
        <p:nvSpPr>
          <p:cNvPr id="1163" name="Google Shape;1278;p86">
            <a:extLst>
              <a:ext uri="{FF2B5EF4-FFF2-40B4-BE49-F238E27FC236}">
                <a16:creationId xmlns:a16="http://schemas.microsoft.com/office/drawing/2014/main" id="{54BA3CD8-18A8-A24A-472C-5F30001EF7F2}"/>
              </a:ext>
            </a:extLst>
          </p:cNvPr>
          <p:cNvSpPr/>
          <p:nvPr/>
        </p:nvSpPr>
        <p:spPr>
          <a:xfrm>
            <a:off x="5161965" y="3404132"/>
            <a:ext cx="1082732" cy="483486"/>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61F32"/>
              </a:buClr>
              <a:buSzPts val="1400"/>
              <a:buFont typeface="Arial"/>
              <a:buNone/>
            </a:pPr>
            <a:r>
              <a:rPr lang="en-GB" sz="1200" b="0" i="0" u="none" strike="noStrike" cap="none">
                <a:solidFill>
                  <a:srgbClr val="061F32"/>
                </a:solidFill>
                <a:latin typeface="Arial"/>
                <a:ea typeface="Arial"/>
                <a:cs typeface="Arial"/>
                <a:sym typeface="Arial"/>
              </a:rPr>
              <a:t>Feasibility Study,</a:t>
            </a:r>
            <a:endParaRPr/>
          </a:p>
          <a:p>
            <a:pPr marL="0" marR="0" lvl="0" indent="0" algn="ctr" rtl="0">
              <a:lnSpc>
                <a:spcPct val="100000"/>
              </a:lnSpc>
              <a:spcBef>
                <a:spcPts val="0"/>
              </a:spcBef>
              <a:spcAft>
                <a:spcPts val="0"/>
              </a:spcAft>
              <a:buClr>
                <a:srgbClr val="061F32"/>
              </a:buClr>
              <a:buSzPts val="1400"/>
              <a:buFont typeface="Arial"/>
              <a:buNone/>
            </a:pPr>
            <a:r>
              <a:rPr lang="en-GB" sz="1200" b="0" i="0" u="none" strike="noStrike" cap="none">
                <a:solidFill>
                  <a:srgbClr val="061F32"/>
                </a:solidFill>
                <a:latin typeface="Arial"/>
                <a:ea typeface="Arial"/>
                <a:cs typeface="Arial"/>
                <a:sym typeface="Arial"/>
              </a:rPr>
              <a:t>Eu best practice,</a:t>
            </a:r>
            <a:endParaRPr/>
          </a:p>
          <a:p>
            <a:pPr marL="0" marR="0" lvl="0" indent="0" algn="ctr" rtl="0">
              <a:lnSpc>
                <a:spcPct val="100000"/>
              </a:lnSpc>
              <a:spcBef>
                <a:spcPts val="0"/>
              </a:spcBef>
              <a:spcAft>
                <a:spcPts val="0"/>
              </a:spcAft>
              <a:buClr>
                <a:srgbClr val="061F32"/>
              </a:buClr>
              <a:buSzPts val="1400"/>
              <a:buFont typeface="Arial"/>
              <a:buNone/>
            </a:pPr>
            <a:r>
              <a:rPr lang="en-GB" sz="1200" b="0" i="0" u="none" strike="noStrike" cap="none">
                <a:solidFill>
                  <a:srgbClr val="061F32"/>
                </a:solidFill>
                <a:latin typeface="Arial"/>
                <a:ea typeface="Arial"/>
                <a:cs typeface="Arial"/>
                <a:sym typeface="Arial"/>
              </a:rPr>
              <a:t>Yes!Delft AI Lab</a:t>
            </a:r>
            <a:endParaRPr sz="800" b="0" i="0" u="none" strike="noStrike" cap="none">
              <a:solidFill>
                <a:srgbClr val="061F32"/>
              </a:solidFill>
              <a:latin typeface="Arial"/>
              <a:ea typeface="Arial"/>
              <a:cs typeface="Arial"/>
              <a:sym typeface="Arial"/>
            </a:endParaRPr>
          </a:p>
        </p:txBody>
      </p:sp>
      <p:sp>
        <p:nvSpPr>
          <p:cNvPr id="1164" name="Google Shape;1279;p86">
            <a:extLst>
              <a:ext uri="{FF2B5EF4-FFF2-40B4-BE49-F238E27FC236}">
                <a16:creationId xmlns:a16="http://schemas.microsoft.com/office/drawing/2014/main" id="{C7322319-88B8-2F54-29DD-F388AE9EF527}"/>
              </a:ext>
            </a:extLst>
          </p:cNvPr>
          <p:cNvSpPr/>
          <p:nvPr/>
        </p:nvSpPr>
        <p:spPr>
          <a:xfrm>
            <a:off x="6099467" y="3404132"/>
            <a:ext cx="1082732" cy="483486"/>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61F32"/>
              </a:buClr>
              <a:buSzPts val="1400"/>
              <a:buFont typeface="Arial"/>
              <a:buNone/>
            </a:pPr>
            <a:r>
              <a:rPr lang="en-GB" sz="1200" b="0" i="0" u="none" strike="noStrike" cap="none" dirty="0">
                <a:solidFill>
                  <a:srgbClr val="061F32"/>
                </a:solidFill>
                <a:latin typeface="Arial"/>
                <a:ea typeface="Arial"/>
                <a:cs typeface="Arial"/>
                <a:sym typeface="Arial"/>
              </a:rPr>
              <a:t>Digital Music Observatory,</a:t>
            </a:r>
            <a:endParaRPr dirty="0"/>
          </a:p>
          <a:p>
            <a:pPr marL="0" marR="0" lvl="0" indent="0" algn="ctr" rtl="0">
              <a:lnSpc>
                <a:spcPct val="100000"/>
              </a:lnSpc>
              <a:spcBef>
                <a:spcPts val="0"/>
              </a:spcBef>
              <a:spcAft>
                <a:spcPts val="0"/>
              </a:spcAft>
              <a:buClr>
                <a:srgbClr val="061F32"/>
              </a:buClr>
              <a:buSzPts val="1400"/>
              <a:buFont typeface="Arial"/>
              <a:buNone/>
            </a:pPr>
            <a:r>
              <a:rPr lang="en-GB" sz="1200" b="0" i="0" u="none" strike="noStrike" cap="none" dirty="0">
                <a:solidFill>
                  <a:srgbClr val="061F32"/>
                </a:solidFill>
                <a:latin typeface="Arial"/>
                <a:ea typeface="Arial"/>
                <a:cs typeface="Arial"/>
                <a:sym typeface="Arial"/>
              </a:rPr>
              <a:t>JUMP Music Market Accelerator,</a:t>
            </a:r>
            <a:endParaRPr dirty="0"/>
          </a:p>
          <a:p>
            <a:pPr marL="0" marR="0" lvl="0" indent="0" algn="ctr" rtl="0">
              <a:lnSpc>
                <a:spcPct val="100000"/>
              </a:lnSpc>
              <a:spcBef>
                <a:spcPts val="0"/>
              </a:spcBef>
              <a:spcAft>
                <a:spcPts val="0"/>
              </a:spcAft>
              <a:buClr>
                <a:srgbClr val="061F32"/>
              </a:buClr>
              <a:buSzPts val="1400"/>
              <a:buFont typeface="Arial"/>
              <a:buNone/>
            </a:pPr>
            <a:r>
              <a:rPr lang="en-GB" sz="1200" b="0" i="0" u="none" strike="noStrike" cap="none" dirty="0">
                <a:solidFill>
                  <a:srgbClr val="061F32"/>
                </a:solidFill>
                <a:latin typeface="Arial"/>
                <a:ea typeface="Arial"/>
                <a:cs typeface="Arial"/>
                <a:sym typeface="Arial"/>
              </a:rPr>
              <a:t>SK Feasibility Study</a:t>
            </a:r>
            <a:endParaRPr sz="800" b="0" i="0" u="none" strike="noStrike" cap="none" dirty="0">
              <a:solidFill>
                <a:srgbClr val="061F32"/>
              </a:solidFill>
              <a:latin typeface="Arial"/>
              <a:ea typeface="Arial"/>
              <a:cs typeface="Arial"/>
              <a:sym typeface="Arial"/>
            </a:endParaRPr>
          </a:p>
        </p:txBody>
      </p:sp>
      <p:sp>
        <p:nvSpPr>
          <p:cNvPr id="1165" name="Google Shape;1280;p86">
            <a:extLst>
              <a:ext uri="{FF2B5EF4-FFF2-40B4-BE49-F238E27FC236}">
                <a16:creationId xmlns:a16="http://schemas.microsoft.com/office/drawing/2014/main" id="{D7976800-8E2C-62AD-80ED-24366EDE682F}"/>
              </a:ext>
            </a:extLst>
          </p:cNvPr>
          <p:cNvSpPr/>
          <p:nvPr/>
        </p:nvSpPr>
        <p:spPr>
          <a:xfrm>
            <a:off x="7127999" y="3404132"/>
            <a:ext cx="1082732" cy="483486"/>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61F32"/>
              </a:buClr>
              <a:buSzPts val="1400"/>
              <a:buFont typeface="Arial"/>
              <a:buNone/>
            </a:pPr>
            <a:r>
              <a:rPr lang="en-GB" sz="1200" b="0" i="0" u="none" strike="noStrike" cap="none">
                <a:solidFill>
                  <a:srgbClr val="061F32"/>
                </a:solidFill>
                <a:latin typeface="Arial"/>
                <a:ea typeface="Arial"/>
                <a:cs typeface="Arial"/>
                <a:sym typeface="Arial"/>
              </a:rPr>
              <a:t>Various Use Cases,</a:t>
            </a:r>
            <a:endParaRPr/>
          </a:p>
          <a:p>
            <a:pPr marL="0" marR="0" lvl="0" indent="0" algn="ctr" rtl="0">
              <a:lnSpc>
                <a:spcPct val="100000"/>
              </a:lnSpc>
              <a:spcBef>
                <a:spcPts val="0"/>
              </a:spcBef>
              <a:spcAft>
                <a:spcPts val="0"/>
              </a:spcAft>
              <a:buClr>
                <a:srgbClr val="061F32"/>
              </a:buClr>
              <a:buSzPts val="1400"/>
              <a:buFont typeface="Arial"/>
              <a:buNone/>
            </a:pPr>
            <a:r>
              <a:rPr lang="en-GB" sz="1200" b="0" i="0" u="none" strike="noStrike" cap="none">
                <a:solidFill>
                  <a:srgbClr val="061F32"/>
                </a:solidFill>
                <a:latin typeface="Arial"/>
                <a:ea typeface="Arial"/>
                <a:cs typeface="Arial"/>
                <a:sym typeface="Arial"/>
              </a:rPr>
              <a:t>Grant Application</a:t>
            </a:r>
            <a:endParaRPr/>
          </a:p>
          <a:p>
            <a:pPr marL="0" marR="0" lvl="0" indent="0" algn="ctr" rtl="0">
              <a:lnSpc>
                <a:spcPct val="100000"/>
              </a:lnSpc>
              <a:spcBef>
                <a:spcPts val="0"/>
              </a:spcBef>
              <a:spcAft>
                <a:spcPts val="0"/>
              </a:spcAft>
              <a:buClr>
                <a:srgbClr val="061F32"/>
              </a:buClr>
              <a:buSzPts val="1400"/>
              <a:buFont typeface="Arial"/>
              <a:buNone/>
            </a:pPr>
            <a:endParaRPr sz="800" b="0" i="0" u="none" strike="noStrike" cap="none">
              <a:solidFill>
                <a:srgbClr val="061F32"/>
              </a:solidFill>
              <a:latin typeface="Arial"/>
              <a:ea typeface="Arial"/>
              <a:cs typeface="Arial"/>
              <a:sym typeface="Arial"/>
            </a:endParaRPr>
          </a:p>
        </p:txBody>
      </p:sp>
      <p:sp>
        <p:nvSpPr>
          <p:cNvPr id="1166" name="Google Shape;1281;p86">
            <a:extLst>
              <a:ext uri="{FF2B5EF4-FFF2-40B4-BE49-F238E27FC236}">
                <a16:creationId xmlns:a16="http://schemas.microsoft.com/office/drawing/2014/main" id="{E85924BB-4EC7-0429-AD58-2F8B66611641}"/>
              </a:ext>
            </a:extLst>
          </p:cNvPr>
          <p:cNvSpPr/>
          <p:nvPr/>
        </p:nvSpPr>
        <p:spPr>
          <a:xfrm>
            <a:off x="8087905" y="3391276"/>
            <a:ext cx="1082732" cy="483486"/>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61F32"/>
              </a:buClr>
              <a:buSzPts val="1400"/>
              <a:buFont typeface="Arial"/>
              <a:buNone/>
            </a:pPr>
            <a:r>
              <a:rPr lang="en-GB" sz="1200" b="0" i="0" u="none" strike="noStrike" cap="none">
                <a:solidFill>
                  <a:srgbClr val="061F32"/>
                </a:solidFill>
                <a:latin typeface="Arial"/>
                <a:ea typeface="Arial"/>
                <a:cs typeface="Arial"/>
                <a:sym typeface="Arial"/>
              </a:rPr>
              <a:t>Open Music Europe</a:t>
            </a:r>
            <a:endParaRPr sz="800" b="0" i="0" u="none" strike="noStrike" cap="none">
              <a:solidFill>
                <a:srgbClr val="061F32"/>
              </a:solidFill>
              <a:latin typeface="Arial"/>
              <a:ea typeface="Arial"/>
              <a:cs typeface="Arial"/>
              <a:sym typeface="Arial"/>
            </a:endParaRPr>
          </a:p>
        </p:txBody>
      </p:sp>
      <p:sp>
        <p:nvSpPr>
          <p:cNvPr id="1167" name="Google Shape;1282;p86">
            <a:extLst>
              <a:ext uri="{FF2B5EF4-FFF2-40B4-BE49-F238E27FC236}">
                <a16:creationId xmlns:a16="http://schemas.microsoft.com/office/drawing/2014/main" id="{977BDBE6-A8E6-2AB0-2378-FFDBDAF6992D}"/>
              </a:ext>
            </a:extLst>
          </p:cNvPr>
          <p:cNvSpPr/>
          <p:nvPr/>
        </p:nvSpPr>
        <p:spPr>
          <a:xfrm>
            <a:off x="9087470" y="3404132"/>
            <a:ext cx="1082732" cy="483486"/>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61F32"/>
              </a:buClr>
              <a:buSzPts val="1400"/>
              <a:buFont typeface="Arial"/>
              <a:buNone/>
            </a:pPr>
            <a:r>
              <a:rPr lang="en-GB" sz="1200" b="0" i="0" u="none" strike="noStrike" cap="none">
                <a:solidFill>
                  <a:srgbClr val="061F32"/>
                </a:solidFill>
                <a:latin typeface="Arial"/>
                <a:ea typeface="Arial"/>
                <a:cs typeface="Arial"/>
                <a:sym typeface="Arial"/>
              </a:rPr>
              <a:t>Open Music Observatory</a:t>
            </a:r>
            <a:endParaRPr sz="800" b="0" i="0" u="none" strike="noStrike" cap="none">
              <a:solidFill>
                <a:srgbClr val="061F32"/>
              </a:solidFill>
              <a:latin typeface="Arial"/>
              <a:ea typeface="Arial"/>
              <a:cs typeface="Arial"/>
              <a:sym typeface="Arial"/>
            </a:endParaRPr>
          </a:p>
        </p:txBody>
      </p:sp>
      <p:sp>
        <p:nvSpPr>
          <p:cNvPr id="1168" name="Google Shape;1284;p86">
            <a:extLst>
              <a:ext uri="{FF2B5EF4-FFF2-40B4-BE49-F238E27FC236}">
                <a16:creationId xmlns:a16="http://schemas.microsoft.com/office/drawing/2014/main" id="{9F9284D0-066E-82E8-CB62-8AAE72B7253E}"/>
              </a:ext>
            </a:extLst>
          </p:cNvPr>
          <p:cNvSpPr/>
          <p:nvPr/>
        </p:nvSpPr>
        <p:spPr>
          <a:xfrm>
            <a:off x="10004667" y="3420297"/>
            <a:ext cx="1082732" cy="483486"/>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61F32"/>
              </a:buClr>
              <a:buSzPts val="1400"/>
              <a:buFont typeface="Arial"/>
              <a:buNone/>
            </a:pPr>
            <a:r>
              <a:rPr lang="en-GB" sz="1200" b="0" i="0" u="none" strike="noStrike" cap="none">
                <a:solidFill>
                  <a:srgbClr val="061F32"/>
                </a:solidFill>
                <a:latin typeface="Arial"/>
                <a:ea typeface="Arial"/>
                <a:cs typeface="Arial"/>
                <a:sym typeface="Arial"/>
              </a:rPr>
              <a:t>Open Music Observatory</a:t>
            </a:r>
            <a:endParaRPr/>
          </a:p>
          <a:p>
            <a:pPr marL="0" marR="0" lvl="0" indent="0" algn="ctr" rtl="0">
              <a:lnSpc>
                <a:spcPct val="100000"/>
              </a:lnSpc>
              <a:spcBef>
                <a:spcPts val="0"/>
              </a:spcBef>
              <a:spcAft>
                <a:spcPts val="0"/>
              </a:spcAft>
              <a:buClr>
                <a:srgbClr val="061F32"/>
              </a:buClr>
              <a:buSzPts val="1400"/>
              <a:buFont typeface="Arial"/>
              <a:buNone/>
            </a:pPr>
            <a:r>
              <a:rPr lang="en-GB" sz="1200" b="0" i="0" u="none" strike="noStrike" cap="none">
                <a:solidFill>
                  <a:srgbClr val="061F32"/>
                </a:solidFill>
                <a:latin typeface="Arial"/>
                <a:ea typeface="Arial"/>
                <a:cs typeface="Arial"/>
                <a:sym typeface="Arial"/>
              </a:rPr>
              <a:t>applications</a:t>
            </a:r>
            <a:endParaRPr sz="800" b="0" i="0" u="none" strike="noStrike" cap="none">
              <a:solidFill>
                <a:srgbClr val="061F32"/>
              </a:solidFill>
              <a:latin typeface="Arial"/>
              <a:ea typeface="Arial"/>
              <a:cs typeface="Arial"/>
              <a:sym typeface="Arial"/>
            </a:endParaRPr>
          </a:p>
        </p:txBody>
      </p:sp>
      <p:sp>
        <p:nvSpPr>
          <p:cNvPr id="1169" name="Google Shape;1285;p86">
            <a:extLst>
              <a:ext uri="{FF2B5EF4-FFF2-40B4-BE49-F238E27FC236}">
                <a16:creationId xmlns:a16="http://schemas.microsoft.com/office/drawing/2014/main" id="{AD0B844B-7ABE-876C-4A07-595B70A07EDD}"/>
              </a:ext>
            </a:extLst>
          </p:cNvPr>
          <p:cNvSpPr/>
          <p:nvPr/>
        </p:nvSpPr>
        <p:spPr>
          <a:xfrm>
            <a:off x="10919918" y="3391276"/>
            <a:ext cx="1082732" cy="483486"/>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61F32"/>
              </a:buClr>
              <a:buSzPts val="1400"/>
              <a:buFont typeface="Arial"/>
              <a:buNone/>
            </a:pPr>
            <a:r>
              <a:rPr lang="en-GB" sz="1200" b="0" i="0" u="none" strike="noStrike" cap="none" dirty="0">
                <a:solidFill>
                  <a:srgbClr val="061F32"/>
                </a:solidFill>
                <a:latin typeface="Arial"/>
                <a:ea typeface="Arial"/>
                <a:cs typeface="Arial"/>
                <a:sym typeface="Arial"/>
              </a:rPr>
              <a:t>Full European </a:t>
            </a:r>
            <a:br>
              <a:rPr lang="en-GB" sz="1200" b="0" i="0" u="none" strike="noStrike" cap="none" dirty="0">
                <a:solidFill>
                  <a:srgbClr val="061F32"/>
                </a:solidFill>
                <a:latin typeface="Arial"/>
                <a:ea typeface="Arial"/>
                <a:cs typeface="Arial"/>
                <a:sym typeface="Arial"/>
              </a:rPr>
            </a:br>
            <a:r>
              <a:rPr lang="en-GB" sz="1200" b="0" i="0" u="none" strike="noStrike" cap="none" dirty="0">
                <a:solidFill>
                  <a:srgbClr val="061F32"/>
                </a:solidFill>
                <a:latin typeface="Arial"/>
                <a:ea typeface="Arial"/>
                <a:cs typeface="Arial"/>
                <a:sym typeface="Arial"/>
              </a:rPr>
              <a:t>federation</a:t>
            </a:r>
            <a:endParaRPr sz="800" b="0" i="0" u="none" strike="noStrike" cap="none" dirty="0">
              <a:solidFill>
                <a:srgbClr val="061F32"/>
              </a:solidFill>
              <a:latin typeface="Arial"/>
              <a:ea typeface="Arial"/>
              <a:cs typeface="Arial"/>
              <a:sym typeface="Arial"/>
            </a:endParaRPr>
          </a:p>
        </p:txBody>
      </p:sp>
      <p:sp>
        <p:nvSpPr>
          <p:cNvPr id="1182" name="Google Shape;1245;p86">
            <a:extLst>
              <a:ext uri="{FF2B5EF4-FFF2-40B4-BE49-F238E27FC236}">
                <a16:creationId xmlns:a16="http://schemas.microsoft.com/office/drawing/2014/main" id="{843937CF-65D4-1FEC-454B-84023B7F2858}"/>
              </a:ext>
            </a:extLst>
          </p:cNvPr>
          <p:cNvSpPr/>
          <p:nvPr/>
        </p:nvSpPr>
        <p:spPr>
          <a:xfrm>
            <a:off x="3145580" y="5653662"/>
            <a:ext cx="2548939" cy="60694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61F32"/>
              </a:buClr>
              <a:buSzPts val="1400"/>
              <a:buFont typeface="Arial"/>
              <a:buNone/>
            </a:pPr>
            <a:br>
              <a:rPr lang="en-GB" sz="1400" b="0" i="0" u="none" strike="noStrike" cap="none">
                <a:solidFill>
                  <a:srgbClr val="061F32"/>
                </a:solidFill>
                <a:latin typeface="Arial"/>
                <a:ea typeface="Arial"/>
                <a:cs typeface="Arial"/>
                <a:sym typeface="Arial"/>
              </a:rPr>
            </a:br>
            <a:endParaRPr sz="1400" b="0" i="0" u="none" strike="noStrike" cap="none">
              <a:solidFill>
                <a:srgbClr val="061F32"/>
              </a:solidFill>
              <a:latin typeface="Arial"/>
              <a:ea typeface="Arial"/>
              <a:cs typeface="Arial"/>
              <a:sym typeface="Arial"/>
            </a:endParaRPr>
          </a:p>
        </p:txBody>
      </p:sp>
      <p:sp>
        <p:nvSpPr>
          <p:cNvPr id="1183" name="Google Shape;1248;p86">
            <a:extLst>
              <a:ext uri="{FF2B5EF4-FFF2-40B4-BE49-F238E27FC236}">
                <a16:creationId xmlns:a16="http://schemas.microsoft.com/office/drawing/2014/main" id="{F1E0538C-0B36-59A1-F59B-93B03B1DD643}"/>
              </a:ext>
            </a:extLst>
          </p:cNvPr>
          <p:cNvSpPr/>
          <p:nvPr/>
        </p:nvSpPr>
        <p:spPr>
          <a:xfrm>
            <a:off x="11166975" y="6183796"/>
            <a:ext cx="288000" cy="288000"/>
          </a:xfrm>
          <a:prstGeom prst="ellipse">
            <a:avLst/>
          </a:prstGeom>
          <a:solidFill>
            <a:srgbClr val="4EC0E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Arial"/>
              <a:ea typeface="Arial"/>
              <a:cs typeface="Arial"/>
              <a:sym typeface="Arial"/>
            </a:endParaRPr>
          </a:p>
        </p:txBody>
      </p:sp>
      <p:sp>
        <p:nvSpPr>
          <p:cNvPr id="1184" name="Google Shape;1251;p86">
            <a:extLst>
              <a:ext uri="{FF2B5EF4-FFF2-40B4-BE49-F238E27FC236}">
                <a16:creationId xmlns:a16="http://schemas.microsoft.com/office/drawing/2014/main" id="{B941E90F-2995-5E50-124D-F3E8DD3140E4}"/>
              </a:ext>
            </a:extLst>
          </p:cNvPr>
          <p:cNvSpPr/>
          <p:nvPr/>
        </p:nvSpPr>
        <p:spPr>
          <a:xfrm>
            <a:off x="3464346" y="6183796"/>
            <a:ext cx="288000" cy="288000"/>
          </a:xfrm>
          <a:prstGeom prst="ellipse">
            <a:avLst/>
          </a:prstGeom>
          <a:solidFill>
            <a:srgbClr val="4EC0E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4EC0E4"/>
              </a:solidFill>
              <a:latin typeface="Arial"/>
              <a:ea typeface="Arial"/>
              <a:cs typeface="Arial"/>
              <a:sym typeface="Arial"/>
            </a:endParaRPr>
          </a:p>
        </p:txBody>
      </p:sp>
      <p:sp>
        <p:nvSpPr>
          <p:cNvPr id="1185" name="Google Shape;1252;p86">
            <a:extLst>
              <a:ext uri="{FF2B5EF4-FFF2-40B4-BE49-F238E27FC236}">
                <a16:creationId xmlns:a16="http://schemas.microsoft.com/office/drawing/2014/main" id="{128A654E-E94E-C365-B942-4E6B9D848CD6}"/>
              </a:ext>
            </a:extLst>
          </p:cNvPr>
          <p:cNvSpPr/>
          <p:nvPr/>
        </p:nvSpPr>
        <p:spPr>
          <a:xfrm>
            <a:off x="4427175" y="6183796"/>
            <a:ext cx="288000" cy="288000"/>
          </a:xfrm>
          <a:prstGeom prst="ellipse">
            <a:avLst/>
          </a:prstGeom>
          <a:solidFill>
            <a:srgbClr val="4EC0E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Arial"/>
              <a:ea typeface="Arial"/>
              <a:cs typeface="Arial"/>
              <a:sym typeface="Arial"/>
            </a:endParaRPr>
          </a:p>
        </p:txBody>
      </p:sp>
      <p:sp>
        <p:nvSpPr>
          <p:cNvPr id="1186" name="Google Shape;1253;p86">
            <a:extLst>
              <a:ext uri="{FF2B5EF4-FFF2-40B4-BE49-F238E27FC236}">
                <a16:creationId xmlns:a16="http://schemas.microsoft.com/office/drawing/2014/main" id="{0D9D9C51-91A9-2EE1-3111-1819DCBB6276}"/>
              </a:ext>
            </a:extLst>
          </p:cNvPr>
          <p:cNvSpPr/>
          <p:nvPr/>
        </p:nvSpPr>
        <p:spPr>
          <a:xfrm>
            <a:off x="5390004" y="6183796"/>
            <a:ext cx="288000" cy="288000"/>
          </a:xfrm>
          <a:prstGeom prst="ellipse">
            <a:avLst/>
          </a:prstGeom>
          <a:solidFill>
            <a:srgbClr val="4EC0E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Arial"/>
              <a:ea typeface="Arial"/>
              <a:cs typeface="Arial"/>
              <a:sym typeface="Arial"/>
            </a:endParaRPr>
          </a:p>
        </p:txBody>
      </p:sp>
      <p:sp>
        <p:nvSpPr>
          <p:cNvPr id="1187" name="Google Shape;1254;p86">
            <a:extLst>
              <a:ext uri="{FF2B5EF4-FFF2-40B4-BE49-F238E27FC236}">
                <a16:creationId xmlns:a16="http://schemas.microsoft.com/office/drawing/2014/main" id="{03C189D8-D057-F1D4-8CF1-BBE8F4059271}"/>
              </a:ext>
            </a:extLst>
          </p:cNvPr>
          <p:cNvSpPr/>
          <p:nvPr/>
        </p:nvSpPr>
        <p:spPr>
          <a:xfrm>
            <a:off x="6352833" y="6183796"/>
            <a:ext cx="288000" cy="288000"/>
          </a:xfrm>
          <a:prstGeom prst="ellipse">
            <a:avLst/>
          </a:prstGeom>
          <a:solidFill>
            <a:srgbClr val="4EC0E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Arial"/>
              <a:ea typeface="Arial"/>
              <a:cs typeface="Arial"/>
              <a:sym typeface="Arial"/>
            </a:endParaRPr>
          </a:p>
        </p:txBody>
      </p:sp>
      <p:sp>
        <p:nvSpPr>
          <p:cNvPr id="1188" name="Google Shape;1255;p86">
            <a:extLst>
              <a:ext uri="{FF2B5EF4-FFF2-40B4-BE49-F238E27FC236}">
                <a16:creationId xmlns:a16="http://schemas.microsoft.com/office/drawing/2014/main" id="{69437D0C-2CEB-D366-3766-70B4A0134E3E}"/>
              </a:ext>
            </a:extLst>
          </p:cNvPr>
          <p:cNvSpPr/>
          <p:nvPr/>
        </p:nvSpPr>
        <p:spPr>
          <a:xfrm>
            <a:off x="7315662" y="6183796"/>
            <a:ext cx="288000" cy="288000"/>
          </a:xfrm>
          <a:prstGeom prst="ellipse">
            <a:avLst/>
          </a:prstGeom>
          <a:solidFill>
            <a:srgbClr val="4EC0E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Arial"/>
              <a:ea typeface="Arial"/>
              <a:cs typeface="Arial"/>
              <a:sym typeface="Arial"/>
            </a:endParaRPr>
          </a:p>
        </p:txBody>
      </p:sp>
      <p:sp>
        <p:nvSpPr>
          <p:cNvPr id="1189" name="Google Shape;1256;p86">
            <a:extLst>
              <a:ext uri="{FF2B5EF4-FFF2-40B4-BE49-F238E27FC236}">
                <a16:creationId xmlns:a16="http://schemas.microsoft.com/office/drawing/2014/main" id="{FE347976-FEBE-546C-0966-7F8D83B214B1}"/>
              </a:ext>
            </a:extLst>
          </p:cNvPr>
          <p:cNvSpPr/>
          <p:nvPr/>
        </p:nvSpPr>
        <p:spPr>
          <a:xfrm>
            <a:off x="8278491" y="6183796"/>
            <a:ext cx="288000" cy="288000"/>
          </a:xfrm>
          <a:prstGeom prst="ellipse">
            <a:avLst/>
          </a:prstGeom>
          <a:solidFill>
            <a:srgbClr val="4EC0E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Arial"/>
              <a:ea typeface="Arial"/>
              <a:cs typeface="Arial"/>
              <a:sym typeface="Arial"/>
            </a:endParaRPr>
          </a:p>
        </p:txBody>
      </p:sp>
      <p:sp>
        <p:nvSpPr>
          <p:cNvPr id="1190" name="Google Shape;1257;p86">
            <a:extLst>
              <a:ext uri="{FF2B5EF4-FFF2-40B4-BE49-F238E27FC236}">
                <a16:creationId xmlns:a16="http://schemas.microsoft.com/office/drawing/2014/main" id="{8F21E3F3-1111-1E20-32CF-00CAD19388D8}"/>
              </a:ext>
            </a:extLst>
          </p:cNvPr>
          <p:cNvSpPr/>
          <p:nvPr/>
        </p:nvSpPr>
        <p:spPr>
          <a:xfrm>
            <a:off x="9241320" y="6183796"/>
            <a:ext cx="288000" cy="288000"/>
          </a:xfrm>
          <a:prstGeom prst="ellipse">
            <a:avLst/>
          </a:prstGeom>
          <a:solidFill>
            <a:srgbClr val="4EC0E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Arial"/>
              <a:ea typeface="Arial"/>
              <a:cs typeface="Arial"/>
              <a:sym typeface="Arial"/>
            </a:endParaRPr>
          </a:p>
        </p:txBody>
      </p:sp>
      <p:sp>
        <p:nvSpPr>
          <p:cNvPr id="1241" name="Google Shape;1270;p86">
            <a:extLst>
              <a:ext uri="{FF2B5EF4-FFF2-40B4-BE49-F238E27FC236}">
                <a16:creationId xmlns:a16="http://schemas.microsoft.com/office/drawing/2014/main" id="{8CCC843E-1A10-D507-0E1B-BA7568053430}"/>
              </a:ext>
            </a:extLst>
          </p:cNvPr>
          <p:cNvSpPr/>
          <p:nvPr/>
        </p:nvSpPr>
        <p:spPr>
          <a:xfrm>
            <a:off x="10204149" y="6183796"/>
            <a:ext cx="288000" cy="288000"/>
          </a:xfrm>
          <a:prstGeom prst="ellipse">
            <a:avLst/>
          </a:prstGeom>
          <a:solidFill>
            <a:srgbClr val="4EC0E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Arial"/>
              <a:ea typeface="Arial"/>
              <a:cs typeface="Arial"/>
              <a:sym typeface="Arial"/>
            </a:endParaRPr>
          </a:p>
        </p:txBody>
      </p:sp>
      <p:pic>
        <p:nvPicPr>
          <p:cNvPr id="1254" name="Picture 6" descr="A group of men sitting at a table with papers falling&#10;&#10;Description automatically generated">
            <a:extLst>
              <a:ext uri="{FF2B5EF4-FFF2-40B4-BE49-F238E27FC236}">
                <a16:creationId xmlns:a16="http://schemas.microsoft.com/office/drawing/2014/main" id="{DD492FAF-3362-6FD3-582C-87D572545B7B}"/>
              </a:ext>
            </a:extLst>
          </p:cNvPr>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8316408" y="5040106"/>
            <a:ext cx="1356911" cy="970024"/>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255" name="Picture 2" descr="A collage of a phone and headphones&#10;&#10;Description automatically generated">
            <a:extLst>
              <a:ext uri="{FF2B5EF4-FFF2-40B4-BE49-F238E27FC236}">
                <a16:creationId xmlns:a16="http://schemas.microsoft.com/office/drawing/2014/main" id="{334B7F56-F398-41E6-4476-E827D98DA1AE}"/>
              </a:ext>
            </a:extLst>
          </p:cNvPr>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3133717" y="1921711"/>
            <a:ext cx="1195261" cy="796841"/>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1258" name="Google Shape;1227;p85">
            <a:extLst>
              <a:ext uri="{FF2B5EF4-FFF2-40B4-BE49-F238E27FC236}">
                <a16:creationId xmlns:a16="http://schemas.microsoft.com/office/drawing/2014/main" id="{C664CEBE-4FB4-F71D-13E0-6A7CB826F8B9}"/>
              </a:ext>
            </a:extLst>
          </p:cNvPr>
          <p:cNvSpPr/>
          <p:nvPr/>
        </p:nvSpPr>
        <p:spPr>
          <a:xfrm>
            <a:off x="9227258" y="6356817"/>
            <a:ext cx="1161326" cy="483486"/>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61F32"/>
              </a:buClr>
              <a:buSzPts val="1400"/>
              <a:buFont typeface="Arial"/>
              <a:buNone/>
            </a:pPr>
            <a:r>
              <a:rPr lang="en-GB" sz="1200" b="0" i="0" u="none" strike="noStrike" cap="none" dirty="0">
                <a:solidFill>
                  <a:srgbClr val="061F32"/>
                </a:solidFill>
                <a:latin typeface="Arial"/>
                <a:ea typeface="Arial"/>
                <a:cs typeface="Arial"/>
                <a:sym typeface="Arial"/>
              </a:rPr>
              <a:t>AI Act</a:t>
            </a:r>
            <a:endParaRPr sz="1200" dirty="0"/>
          </a:p>
          <a:p>
            <a:pPr marL="0" marR="0" lvl="0" indent="0" algn="ctr" rtl="0">
              <a:lnSpc>
                <a:spcPct val="100000"/>
              </a:lnSpc>
              <a:spcBef>
                <a:spcPts val="0"/>
              </a:spcBef>
              <a:spcAft>
                <a:spcPts val="0"/>
              </a:spcAft>
              <a:buClr>
                <a:srgbClr val="061F32"/>
              </a:buClr>
              <a:buSzPts val="1400"/>
              <a:buFont typeface="Arial"/>
              <a:buNone/>
            </a:pPr>
            <a:r>
              <a:rPr lang="en-GB" sz="1200" b="0" i="0" u="none" strike="noStrike" cap="none" dirty="0">
                <a:solidFill>
                  <a:srgbClr val="061F32"/>
                </a:solidFill>
                <a:latin typeface="Arial"/>
                <a:ea typeface="Arial"/>
                <a:cs typeface="Arial"/>
                <a:sym typeface="Arial"/>
              </a:rPr>
              <a:t>CSRD</a:t>
            </a:r>
            <a:endParaRPr sz="1200" dirty="0"/>
          </a:p>
        </p:txBody>
      </p:sp>
      <p:sp>
        <p:nvSpPr>
          <p:cNvPr id="1259" name="Google Shape;1228;p85">
            <a:extLst>
              <a:ext uri="{FF2B5EF4-FFF2-40B4-BE49-F238E27FC236}">
                <a16:creationId xmlns:a16="http://schemas.microsoft.com/office/drawing/2014/main" id="{BF9083A7-B018-80CC-B766-328D575108F8}"/>
              </a:ext>
            </a:extLst>
          </p:cNvPr>
          <p:cNvSpPr/>
          <p:nvPr/>
        </p:nvSpPr>
        <p:spPr>
          <a:xfrm>
            <a:off x="8327953" y="6374053"/>
            <a:ext cx="1161326" cy="483486"/>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61F32"/>
              </a:buClr>
              <a:buSzPts val="1400"/>
              <a:buFont typeface="Arial"/>
              <a:buNone/>
            </a:pPr>
            <a:r>
              <a:rPr lang="en-GB" sz="1200" b="0" i="0" u="none" strike="noStrike" cap="none" dirty="0">
                <a:solidFill>
                  <a:srgbClr val="061F32"/>
                </a:solidFill>
                <a:latin typeface="Arial"/>
                <a:ea typeface="Arial"/>
                <a:cs typeface="Arial"/>
                <a:sym typeface="Arial"/>
              </a:rPr>
              <a:t>Open Music Europe</a:t>
            </a:r>
            <a:endParaRPr sz="1200" b="0" i="0" u="none" strike="noStrike" cap="none" dirty="0">
              <a:solidFill>
                <a:srgbClr val="061F32"/>
              </a:solidFill>
              <a:latin typeface="Arial"/>
              <a:ea typeface="Arial"/>
              <a:cs typeface="Arial"/>
              <a:sym typeface="Arial"/>
            </a:endParaRPr>
          </a:p>
        </p:txBody>
      </p:sp>
      <p:sp>
        <p:nvSpPr>
          <p:cNvPr id="1260" name="Google Shape;1229;p85">
            <a:extLst>
              <a:ext uri="{FF2B5EF4-FFF2-40B4-BE49-F238E27FC236}">
                <a16:creationId xmlns:a16="http://schemas.microsoft.com/office/drawing/2014/main" id="{69E804A1-330B-BE8B-4771-BACBC6EA77BF}"/>
              </a:ext>
            </a:extLst>
          </p:cNvPr>
          <p:cNvSpPr/>
          <p:nvPr/>
        </p:nvSpPr>
        <p:spPr>
          <a:xfrm>
            <a:off x="7338037" y="6345482"/>
            <a:ext cx="1161326" cy="483486"/>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61F32"/>
              </a:buClr>
              <a:buSzPts val="1400"/>
              <a:buFont typeface="Arial"/>
              <a:buNone/>
            </a:pPr>
            <a:r>
              <a:rPr lang="hu-HU" sz="1200" b="0" i="0" u="none" strike="noStrike" cap="none" dirty="0">
                <a:solidFill>
                  <a:srgbClr val="061F32"/>
                </a:solidFill>
                <a:latin typeface="Arial"/>
                <a:ea typeface="Arial"/>
                <a:cs typeface="Arial"/>
                <a:sym typeface="Arial"/>
              </a:rPr>
              <a:t>DGA, </a:t>
            </a:r>
            <a:br>
              <a:rPr lang="hu-HU" sz="1200" b="0" i="0" u="none" strike="noStrike" cap="none" dirty="0">
                <a:solidFill>
                  <a:srgbClr val="061F32"/>
                </a:solidFill>
                <a:latin typeface="Arial"/>
                <a:ea typeface="Arial"/>
                <a:cs typeface="Arial"/>
                <a:sym typeface="Arial"/>
              </a:rPr>
            </a:br>
            <a:r>
              <a:rPr lang="hu-HU" sz="1200" b="0" i="0" u="none" strike="noStrike" cap="none" dirty="0">
                <a:solidFill>
                  <a:srgbClr val="061F32"/>
                </a:solidFill>
                <a:latin typeface="Arial"/>
                <a:ea typeface="Arial"/>
                <a:cs typeface="Arial"/>
                <a:sym typeface="Arial"/>
              </a:rPr>
              <a:t>EIF </a:t>
            </a:r>
            <a:r>
              <a:rPr lang="en-GB" sz="1200" b="0" i="0" u="none" strike="noStrike" cap="none" dirty="0">
                <a:solidFill>
                  <a:srgbClr val="061F32"/>
                </a:solidFill>
                <a:latin typeface="Arial"/>
                <a:ea typeface="Arial"/>
                <a:cs typeface="Arial"/>
                <a:sym typeface="Arial"/>
              </a:rPr>
              <a:t>Ac</a:t>
            </a:r>
            <a:r>
              <a:rPr lang="hu-HU" sz="1200" b="0" i="0" u="none" strike="noStrike" cap="none" dirty="0">
                <a:solidFill>
                  <a:srgbClr val="061F32"/>
                </a:solidFill>
                <a:latin typeface="Arial"/>
                <a:ea typeface="Arial"/>
                <a:cs typeface="Arial"/>
                <a:sym typeface="Arial"/>
              </a:rPr>
              <a:t>t</a:t>
            </a:r>
            <a:endParaRPr sz="1200" dirty="0"/>
          </a:p>
        </p:txBody>
      </p:sp>
      <p:sp>
        <p:nvSpPr>
          <p:cNvPr id="1261" name="Google Shape;1230;p85">
            <a:extLst>
              <a:ext uri="{FF2B5EF4-FFF2-40B4-BE49-F238E27FC236}">
                <a16:creationId xmlns:a16="http://schemas.microsoft.com/office/drawing/2014/main" id="{44448CBC-5259-CA77-6469-D702FE03803D}"/>
              </a:ext>
            </a:extLst>
          </p:cNvPr>
          <p:cNvSpPr/>
          <p:nvPr/>
        </p:nvSpPr>
        <p:spPr>
          <a:xfrm>
            <a:off x="6397583" y="6363316"/>
            <a:ext cx="1161326" cy="483486"/>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61F32"/>
              </a:buClr>
              <a:buSzPts val="1400"/>
              <a:buFont typeface="Arial"/>
              <a:buNone/>
            </a:pPr>
            <a:r>
              <a:rPr lang="en-GB" sz="1200" b="0" i="0" u="none" strike="noStrike" cap="none" dirty="0">
                <a:solidFill>
                  <a:srgbClr val="061F32"/>
                </a:solidFill>
                <a:latin typeface="Arial"/>
                <a:ea typeface="Arial"/>
                <a:cs typeface="Arial"/>
                <a:sym typeface="Arial"/>
              </a:rPr>
              <a:t>Horizon Europe </a:t>
            </a:r>
            <a:r>
              <a:rPr lang="hu-HU" sz="1200" b="0" i="0" u="none" strike="noStrike" cap="none" dirty="0">
                <a:solidFill>
                  <a:srgbClr val="061F32"/>
                </a:solidFill>
                <a:latin typeface="Arial"/>
                <a:ea typeface="Arial"/>
                <a:cs typeface="Arial"/>
                <a:sym typeface="Arial"/>
              </a:rPr>
              <a:t>call</a:t>
            </a:r>
            <a:endParaRPr sz="1200" b="0" i="0" u="none" strike="noStrike" cap="none" dirty="0">
              <a:solidFill>
                <a:srgbClr val="061F32"/>
              </a:solidFill>
              <a:latin typeface="Arial"/>
              <a:ea typeface="Arial"/>
              <a:cs typeface="Arial"/>
              <a:sym typeface="Arial"/>
            </a:endParaRPr>
          </a:p>
        </p:txBody>
      </p:sp>
      <p:sp>
        <p:nvSpPr>
          <p:cNvPr id="1262" name="Google Shape;1231;p85">
            <a:extLst>
              <a:ext uri="{FF2B5EF4-FFF2-40B4-BE49-F238E27FC236}">
                <a16:creationId xmlns:a16="http://schemas.microsoft.com/office/drawing/2014/main" id="{4F69579E-9A04-0701-0FC4-893EDB819634}"/>
              </a:ext>
            </a:extLst>
          </p:cNvPr>
          <p:cNvSpPr/>
          <p:nvPr/>
        </p:nvSpPr>
        <p:spPr>
          <a:xfrm>
            <a:off x="5420695" y="6401653"/>
            <a:ext cx="1161326" cy="483486"/>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61F32"/>
              </a:buClr>
              <a:buSzPts val="1400"/>
              <a:buFont typeface="Arial"/>
              <a:buNone/>
            </a:pPr>
            <a:r>
              <a:rPr lang="hu-HU" sz="1200" dirty="0">
                <a:solidFill>
                  <a:srgbClr val="061F32"/>
                </a:solidFill>
              </a:rPr>
              <a:t>Feasibility studies</a:t>
            </a:r>
            <a:endParaRPr sz="1200" b="0" i="0" u="none" strike="noStrike" cap="none" dirty="0">
              <a:solidFill>
                <a:srgbClr val="061F32"/>
              </a:solidFill>
              <a:latin typeface="Arial"/>
              <a:ea typeface="Arial"/>
              <a:cs typeface="Arial"/>
              <a:sym typeface="Arial"/>
            </a:endParaRPr>
          </a:p>
        </p:txBody>
      </p:sp>
      <p:sp>
        <p:nvSpPr>
          <p:cNvPr id="1263" name="Google Shape;1232;p85">
            <a:extLst>
              <a:ext uri="{FF2B5EF4-FFF2-40B4-BE49-F238E27FC236}">
                <a16:creationId xmlns:a16="http://schemas.microsoft.com/office/drawing/2014/main" id="{8D8DF9CC-A1F1-4F1E-F698-D0172F3D1465}"/>
              </a:ext>
            </a:extLst>
          </p:cNvPr>
          <p:cNvSpPr/>
          <p:nvPr/>
        </p:nvSpPr>
        <p:spPr>
          <a:xfrm>
            <a:off x="4427172" y="6435637"/>
            <a:ext cx="1161326" cy="483486"/>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61F32"/>
              </a:buClr>
              <a:buSzPts val="1400"/>
              <a:buFont typeface="Arial"/>
              <a:buNone/>
            </a:pPr>
            <a:r>
              <a:rPr lang="en-GB" sz="1200" b="0" i="0" u="none" strike="noStrike" cap="none" dirty="0">
                <a:solidFill>
                  <a:srgbClr val="061F32"/>
                </a:solidFill>
                <a:latin typeface="Arial"/>
                <a:ea typeface="Arial"/>
                <a:cs typeface="Arial"/>
                <a:sym typeface="Arial"/>
              </a:rPr>
              <a:t>Triple Transition</a:t>
            </a:r>
            <a:endParaRPr sz="1200" b="0" i="0" u="none" strike="noStrike" cap="none" dirty="0">
              <a:solidFill>
                <a:srgbClr val="061F32"/>
              </a:solidFill>
              <a:latin typeface="Arial"/>
              <a:ea typeface="Arial"/>
              <a:cs typeface="Arial"/>
              <a:sym typeface="Arial"/>
            </a:endParaRPr>
          </a:p>
        </p:txBody>
      </p:sp>
      <p:sp>
        <p:nvSpPr>
          <p:cNvPr id="1264" name="Google Shape;1233;p85">
            <a:extLst>
              <a:ext uri="{FF2B5EF4-FFF2-40B4-BE49-F238E27FC236}">
                <a16:creationId xmlns:a16="http://schemas.microsoft.com/office/drawing/2014/main" id="{FBC0B30C-B0DA-1F23-1BB4-B58C432E4D91}"/>
              </a:ext>
            </a:extLst>
          </p:cNvPr>
          <p:cNvSpPr/>
          <p:nvPr/>
        </p:nvSpPr>
        <p:spPr>
          <a:xfrm>
            <a:off x="3297645" y="6418836"/>
            <a:ext cx="1319880" cy="483486"/>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61F32"/>
              </a:buClr>
              <a:buSzPts val="1400"/>
              <a:buFont typeface="Arial"/>
              <a:buNone/>
            </a:pPr>
            <a:r>
              <a:rPr lang="en-GB" sz="1200" b="0" i="0" u="none" strike="noStrike" cap="none" dirty="0">
                <a:solidFill>
                  <a:srgbClr val="061F32"/>
                </a:solidFill>
                <a:latin typeface="Arial"/>
                <a:ea typeface="Arial"/>
                <a:cs typeface="Arial"/>
                <a:sym typeface="Arial"/>
              </a:rPr>
              <a:t>Music Moves </a:t>
            </a:r>
            <a:r>
              <a:rPr lang="hu-HU" sz="1200" b="0" i="0" u="none" strike="noStrike" cap="none" dirty="0">
                <a:solidFill>
                  <a:srgbClr val="061F32"/>
                </a:solidFill>
                <a:latin typeface="Arial"/>
                <a:ea typeface="Arial"/>
                <a:cs typeface="Arial"/>
                <a:sym typeface="Arial"/>
              </a:rPr>
              <a:t>Europe</a:t>
            </a:r>
            <a:endParaRPr sz="1200" b="0" i="0" u="none" strike="noStrike" cap="none" dirty="0">
              <a:solidFill>
                <a:srgbClr val="061F32"/>
              </a:solidFill>
              <a:latin typeface="Arial"/>
              <a:ea typeface="Arial"/>
              <a:cs typeface="Arial"/>
              <a:sym typeface="Arial"/>
            </a:endParaRPr>
          </a:p>
        </p:txBody>
      </p:sp>
      <p:pic>
        <p:nvPicPr>
          <p:cNvPr id="3" name="Picture 2" descr="A collage of several web pages&#10;&#10;Description automatically generated">
            <a:extLst>
              <a:ext uri="{FF2B5EF4-FFF2-40B4-BE49-F238E27FC236}">
                <a16:creationId xmlns:a16="http://schemas.microsoft.com/office/drawing/2014/main" id="{46AE3050-01F2-9EC7-43DC-D782E9214B28}"/>
              </a:ext>
            </a:extLst>
          </p:cNvPr>
          <p:cNvPicPr>
            <a:picLocks noChangeAspect="1"/>
          </p:cNvPicPr>
          <p:nvPr/>
        </p:nvPicPr>
        <p:blipFill>
          <a:blip r:embed="rId9"/>
          <a:stretch>
            <a:fillRect/>
          </a:stretch>
        </p:blipFill>
        <p:spPr>
          <a:xfrm>
            <a:off x="4469297" y="1733291"/>
            <a:ext cx="1573950" cy="885346"/>
          </a:xfrm>
          <a:prstGeom prst="rect">
            <a:avLst/>
          </a:prstGeom>
          <a:effectLst>
            <a:outerShdw blurRad="50800" dist="38100" dir="2700000" algn="tl" rotWithShape="0">
              <a:prstClr val="black">
                <a:alpha val="40000"/>
              </a:prstClr>
            </a:outerShdw>
          </a:effectLst>
        </p:spPr>
      </p:pic>
      <p:pic>
        <p:nvPicPr>
          <p:cNvPr id="5" name="Picture 4" descr="A close-up of a book&#10;&#10;Description automatically generated">
            <a:extLst>
              <a:ext uri="{FF2B5EF4-FFF2-40B4-BE49-F238E27FC236}">
                <a16:creationId xmlns:a16="http://schemas.microsoft.com/office/drawing/2014/main" id="{BCA1AE3F-B974-E5BD-3C4D-F54DAE67D43F}"/>
              </a:ext>
            </a:extLst>
          </p:cNvPr>
          <p:cNvPicPr>
            <a:picLocks noChangeAspect="1"/>
          </p:cNvPicPr>
          <p:nvPr/>
        </p:nvPicPr>
        <p:blipFill>
          <a:blip r:embed="rId10"/>
          <a:stretch>
            <a:fillRect/>
          </a:stretch>
        </p:blipFill>
        <p:spPr>
          <a:xfrm>
            <a:off x="6135152" y="1626455"/>
            <a:ext cx="1441047" cy="997648"/>
          </a:xfrm>
          <a:prstGeom prst="rect">
            <a:avLst/>
          </a:prstGeom>
          <a:effectLst>
            <a:outerShdw blurRad="50800" dist="38100" dir="2700000" algn="tl" rotWithShape="0">
              <a:prstClr val="black">
                <a:alpha val="40000"/>
              </a:prstClr>
            </a:outerShdw>
          </a:effectLst>
        </p:spPr>
      </p:pic>
      <p:pic>
        <p:nvPicPr>
          <p:cNvPr id="7" name="Picture 6" descr="A pair of red buttons&#10;&#10;Description automatically generated">
            <a:extLst>
              <a:ext uri="{FF2B5EF4-FFF2-40B4-BE49-F238E27FC236}">
                <a16:creationId xmlns:a16="http://schemas.microsoft.com/office/drawing/2014/main" id="{5469CF64-FA69-ABB0-4F58-BA98C7655A2D}"/>
              </a:ext>
            </a:extLst>
          </p:cNvPr>
          <p:cNvPicPr>
            <a:picLocks noChangeAspect="1"/>
          </p:cNvPicPr>
          <p:nvPr/>
        </p:nvPicPr>
        <p:blipFill>
          <a:blip r:embed="rId11"/>
          <a:stretch>
            <a:fillRect/>
          </a:stretch>
        </p:blipFill>
        <p:spPr>
          <a:xfrm>
            <a:off x="6706134" y="5040106"/>
            <a:ext cx="1391049" cy="947458"/>
          </a:xfrm>
          <a:prstGeom prst="rect">
            <a:avLst/>
          </a:prstGeom>
          <a:effectLst>
            <a:outerShdw blurRad="50800" dist="38100" dir="2700000" algn="tl" rotWithShape="0">
              <a:prstClr val="black">
                <a:alpha val="40000"/>
              </a:prstClr>
            </a:outerShdw>
          </a:effectLst>
        </p:spPr>
      </p:pic>
      <p:pic>
        <p:nvPicPr>
          <p:cNvPr id="11" name="Picture 10" descr="A screenshot of a computer&#10;&#10;Description automatically generated">
            <a:extLst>
              <a:ext uri="{FF2B5EF4-FFF2-40B4-BE49-F238E27FC236}">
                <a16:creationId xmlns:a16="http://schemas.microsoft.com/office/drawing/2014/main" id="{371D05F2-D214-74B9-04CE-66D2629F3909}"/>
              </a:ext>
            </a:extLst>
          </p:cNvPr>
          <p:cNvPicPr>
            <a:picLocks noChangeAspect="1"/>
          </p:cNvPicPr>
          <p:nvPr/>
        </p:nvPicPr>
        <p:blipFill>
          <a:blip r:embed="rId12"/>
          <a:stretch>
            <a:fillRect/>
          </a:stretch>
        </p:blipFill>
        <p:spPr>
          <a:xfrm>
            <a:off x="7780927" y="1604190"/>
            <a:ext cx="1620000" cy="810000"/>
          </a:xfrm>
          <a:prstGeom prst="rect">
            <a:avLst/>
          </a:prstGeom>
          <a:effectLst>
            <a:outerShdw blurRad="50800" dist="38100" dir="2700000" algn="tl" rotWithShape="0">
              <a:prstClr val="black">
                <a:alpha val="40000"/>
              </a:prstClr>
            </a:outerShdw>
          </a:effectLst>
        </p:spPr>
      </p:pic>
      <p:pic>
        <p:nvPicPr>
          <p:cNvPr id="9" name="Picture 8" descr="A screenshot of a computer&#10;&#10;Description automatically generated">
            <a:extLst>
              <a:ext uri="{FF2B5EF4-FFF2-40B4-BE49-F238E27FC236}">
                <a16:creationId xmlns:a16="http://schemas.microsoft.com/office/drawing/2014/main" id="{B83A113D-B7DB-C71B-DF42-EF8A88BA0481}"/>
              </a:ext>
            </a:extLst>
          </p:cNvPr>
          <p:cNvPicPr>
            <a:picLocks noChangeAspect="1"/>
          </p:cNvPicPr>
          <p:nvPr/>
        </p:nvPicPr>
        <p:blipFill>
          <a:blip r:embed="rId13"/>
          <a:stretch>
            <a:fillRect/>
          </a:stretch>
        </p:blipFill>
        <p:spPr>
          <a:xfrm>
            <a:off x="8220081" y="1883042"/>
            <a:ext cx="1620000" cy="810000"/>
          </a:xfrm>
          <a:prstGeom prst="rect">
            <a:avLst/>
          </a:prstGeom>
          <a:effectLst>
            <a:outerShdw blurRad="50800" dist="38100" dir="2700000" algn="tl" rotWithShape="0">
              <a:prstClr val="black">
                <a:alpha val="40000"/>
              </a:prstClr>
            </a:outerShdw>
          </a:effectLst>
        </p:spPr>
      </p:pic>
      <p:pic>
        <p:nvPicPr>
          <p:cNvPr id="2" name="Picture 1" descr="A orange circle with white text&#10;&#10;AI-generated content may be incorrect.">
            <a:extLst>
              <a:ext uri="{FF2B5EF4-FFF2-40B4-BE49-F238E27FC236}">
                <a16:creationId xmlns:a16="http://schemas.microsoft.com/office/drawing/2014/main" id="{E524DED4-2127-DE34-DF09-714726B11433}"/>
              </a:ext>
            </a:extLst>
          </p:cNvPr>
          <p:cNvPicPr>
            <a:picLocks noChangeAspect="1"/>
          </p:cNvPicPr>
          <p:nvPr/>
        </p:nvPicPr>
        <p:blipFill>
          <a:blip r:embed="rId14"/>
          <a:stretch>
            <a:fillRect/>
          </a:stretch>
        </p:blipFill>
        <p:spPr>
          <a:xfrm>
            <a:off x="10093195" y="1923970"/>
            <a:ext cx="700012" cy="700012"/>
          </a:xfrm>
          <a:prstGeom prst="rect">
            <a:avLst/>
          </a:prstGeom>
        </p:spPr>
      </p:pic>
      <p:pic>
        <p:nvPicPr>
          <p:cNvPr id="6" name="Picture 5" descr="A blue circle with white text and a square with a square in it&#10;&#10;AI-generated content may be incorrect.">
            <a:extLst>
              <a:ext uri="{FF2B5EF4-FFF2-40B4-BE49-F238E27FC236}">
                <a16:creationId xmlns:a16="http://schemas.microsoft.com/office/drawing/2014/main" id="{C06002FA-F3EC-B72A-647F-F1FD8121F0AA}"/>
              </a:ext>
            </a:extLst>
          </p:cNvPr>
          <p:cNvPicPr>
            <a:picLocks noChangeAspect="1"/>
          </p:cNvPicPr>
          <p:nvPr/>
        </p:nvPicPr>
        <p:blipFill>
          <a:blip r:embed="rId15"/>
          <a:stretch>
            <a:fillRect/>
          </a:stretch>
        </p:blipFill>
        <p:spPr>
          <a:xfrm>
            <a:off x="10170202" y="4065380"/>
            <a:ext cx="721945" cy="721945"/>
          </a:xfrm>
          <a:prstGeom prst="rect">
            <a:avLst/>
          </a:prstGeom>
        </p:spPr>
      </p:pic>
    </p:spTree>
    <p:extLst>
      <p:ext uri="{BB962C8B-B14F-4D97-AF65-F5344CB8AC3E}">
        <p14:creationId xmlns:p14="http://schemas.microsoft.com/office/powerpoint/2010/main" val="40847732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212E44-9AAE-2F2E-3F33-F90A0EFF246A}"/>
              </a:ext>
            </a:extLst>
          </p:cNvPr>
          <p:cNvSpPr>
            <a:spLocks noGrp="1"/>
          </p:cNvSpPr>
          <p:nvPr>
            <p:ph type="title"/>
          </p:nvPr>
        </p:nvSpPr>
        <p:spPr/>
        <p:txBody>
          <a:bodyPr/>
          <a:lstStyle/>
          <a:p>
            <a:r>
              <a:rPr lang="en-GB" dirty="0"/>
              <a:t>Slovak Music Dataspace</a:t>
            </a:r>
          </a:p>
        </p:txBody>
      </p:sp>
      <p:sp>
        <p:nvSpPr>
          <p:cNvPr id="3" name="Subtitle 2">
            <a:extLst>
              <a:ext uri="{FF2B5EF4-FFF2-40B4-BE49-F238E27FC236}">
                <a16:creationId xmlns:a16="http://schemas.microsoft.com/office/drawing/2014/main" id="{841F3419-B907-E908-72A8-4082038CD538}"/>
              </a:ext>
            </a:extLst>
          </p:cNvPr>
          <p:cNvSpPr>
            <a:spLocks noGrp="1"/>
          </p:cNvSpPr>
          <p:nvPr>
            <p:ph type="subTitle" idx="1"/>
          </p:nvPr>
        </p:nvSpPr>
        <p:spPr/>
        <p:txBody>
          <a:bodyPr/>
          <a:lstStyle/>
          <a:p>
            <a:pPr marL="0"/>
            <a:r>
              <a:rPr lang="en-GB" dirty="0"/>
              <a:t>A space to share data securely among Slovak data owners</a:t>
            </a:r>
          </a:p>
        </p:txBody>
      </p:sp>
      <p:sp>
        <p:nvSpPr>
          <p:cNvPr id="6" name="Oval 5">
            <a:extLst>
              <a:ext uri="{FF2B5EF4-FFF2-40B4-BE49-F238E27FC236}">
                <a16:creationId xmlns:a16="http://schemas.microsoft.com/office/drawing/2014/main" id="{64EC863A-6FF6-5F02-536F-475D39FB108E}"/>
              </a:ext>
            </a:extLst>
          </p:cNvPr>
          <p:cNvSpPr>
            <a:spLocks noChangeAspect="1"/>
          </p:cNvSpPr>
          <p:nvPr/>
        </p:nvSpPr>
        <p:spPr>
          <a:xfrm>
            <a:off x="6933937" y="1298073"/>
            <a:ext cx="4672751" cy="4672751"/>
          </a:xfrm>
          <a:prstGeom prst="ellipse">
            <a:avLst/>
          </a:prstGeom>
          <a:solidFill>
            <a:srgbClr val="4EC0E4"/>
          </a:solidFill>
          <a:ln>
            <a:solidFill>
              <a:srgbClr val="4EC0E4"/>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en-US" sz="1400" b="1" dirty="0">
              <a:solidFill>
                <a:schemeClr val="bg1"/>
              </a:solidFill>
              <a:latin typeface="Arial" panose="020B0604020202020204" pitchFamily="34" charset="0"/>
              <a:cs typeface="Arial" panose="020B0604020202020204" pitchFamily="34" charset="0"/>
            </a:endParaRPr>
          </a:p>
        </p:txBody>
      </p:sp>
      <p:sp>
        <p:nvSpPr>
          <p:cNvPr id="9" name="Oval 8">
            <a:extLst>
              <a:ext uri="{FF2B5EF4-FFF2-40B4-BE49-F238E27FC236}">
                <a16:creationId xmlns:a16="http://schemas.microsoft.com/office/drawing/2014/main" id="{FA803402-00A7-20E6-1F3A-DD7684A071AF}"/>
              </a:ext>
            </a:extLst>
          </p:cNvPr>
          <p:cNvSpPr>
            <a:spLocks noChangeAspect="1"/>
          </p:cNvSpPr>
          <p:nvPr/>
        </p:nvSpPr>
        <p:spPr>
          <a:xfrm>
            <a:off x="7908462" y="2160608"/>
            <a:ext cx="1504734" cy="147384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sz="1400" dirty="0">
                <a:solidFill>
                  <a:schemeClr val="tx1"/>
                </a:solidFill>
                <a:latin typeface="Arial" panose="020B0604020202020204" pitchFamily="34" charset="0"/>
                <a:cs typeface="Arial" panose="020B0604020202020204" pitchFamily="34" charset="0"/>
              </a:rPr>
              <a:t>SOZA </a:t>
            </a:r>
            <a:endParaRPr lang="hu-HU" sz="1400" dirty="0">
              <a:solidFill>
                <a:schemeClr val="tx1"/>
              </a:solidFill>
              <a:latin typeface="Arial" panose="020B0604020202020204" pitchFamily="34" charset="0"/>
              <a:cs typeface="Arial" panose="020B0604020202020204" pitchFamily="34" charset="0"/>
            </a:endParaRPr>
          </a:p>
          <a:p>
            <a:pPr algn="ctr"/>
            <a:r>
              <a:rPr lang="en-US" sz="1400" dirty="0">
                <a:solidFill>
                  <a:schemeClr val="tx1"/>
                </a:solidFill>
                <a:latin typeface="Arial" panose="020B0604020202020204" pitchFamily="34" charset="0"/>
                <a:cs typeface="Arial" panose="020B0604020202020204" pitchFamily="34" charset="0"/>
              </a:rPr>
              <a:t>dat</a:t>
            </a:r>
            <a:r>
              <a:rPr lang="en-US" dirty="0">
                <a:solidFill>
                  <a:schemeClr val="tx1"/>
                </a:solidFill>
                <a:latin typeface="Arial" panose="020B0604020202020204" pitchFamily="34" charset="0"/>
                <a:cs typeface="Arial" panose="020B0604020202020204" pitchFamily="34" charset="0"/>
              </a:rPr>
              <a:t>a systems</a:t>
            </a:r>
            <a:endParaRPr lang="en-US" sz="1400" b="1" dirty="0">
              <a:solidFill>
                <a:schemeClr val="tx1"/>
              </a:solidFill>
              <a:latin typeface="Arial" panose="020B0604020202020204" pitchFamily="34" charset="0"/>
              <a:cs typeface="Arial" panose="020B0604020202020204" pitchFamily="34" charset="0"/>
            </a:endParaRPr>
          </a:p>
        </p:txBody>
      </p:sp>
      <p:sp>
        <p:nvSpPr>
          <p:cNvPr id="10" name="Oval 9">
            <a:extLst>
              <a:ext uri="{FF2B5EF4-FFF2-40B4-BE49-F238E27FC236}">
                <a16:creationId xmlns:a16="http://schemas.microsoft.com/office/drawing/2014/main" id="{F69D7295-846E-1201-C44D-DF291FFF87EC}"/>
              </a:ext>
            </a:extLst>
          </p:cNvPr>
          <p:cNvSpPr>
            <a:spLocks noChangeAspect="1"/>
          </p:cNvSpPr>
          <p:nvPr/>
        </p:nvSpPr>
        <p:spPr>
          <a:xfrm>
            <a:off x="7383799" y="3369197"/>
            <a:ext cx="1490364" cy="1459767"/>
          </a:xfrm>
          <a:prstGeom prst="ellipse">
            <a:avLst/>
          </a:prstGeom>
          <a:solidFill>
            <a:schemeClr val="bg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r>
              <a:rPr lang="en-US" sz="1400" dirty="0" err="1">
                <a:solidFill>
                  <a:schemeClr val="bg1">
                    <a:lumMod val="90000"/>
                    <a:lumOff val="10000"/>
                  </a:schemeClr>
                </a:solidFill>
                <a:latin typeface="Arial" panose="020B0604020202020204" pitchFamily="34" charset="0"/>
                <a:cs typeface="Arial" panose="020B0604020202020204" pitchFamily="34" charset="0"/>
              </a:rPr>
              <a:t>Hudobn</a:t>
            </a:r>
            <a:r>
              <a:rPr lang="hu-HU" sz="1400" dirty="0">
                <a:solidFill>
                  <a:schemeClr val="bg1">
                    <a:lumMod val="90000"/>
                    <a:lumOff val="10000"/>
                  </a:schemeClr>
                </a:solidFill>
                <a:latin typeface="Arial" panose="020B0604020202020204" pitchFamily="34" charset="0"/>
                <a:cs typeface="Arial" panose="020B0604020202020204" pitchFamily="34" charset="0"/>
              </a:rPr>
              <a:t>é centrum </a:t>
            </a:r>
            <a:r>
              <a:rPr lang="en-GB" dirty="0">
                <a:solidFill>
                  <a:schemeClr val="bg1">
                    <a:lumMod val="90000"/>
                    <a:lumOff val="10000"/>
                  </a:schemeClr>
                </a:solidFill>
                <a:latin typeface="Arial" panose="020B0604020202020204" pitchFamily="34" charset="0"/>
                <a:cs typeface="Arial" panose="020B0604020202020204" pitchFamily="34" charset="0"/>
              </a:rPr>
              <a:t>website, </a:t>
            </a:r>
            <a:r>
              <a:rPr lang="en-GB" sz="1400" dirty="0">
                <a:solidFill>
                  <a:schemeClr val="bg1">
                    <a:lumMod val="90000"/>
                    <a:lumOff val="10000"/>
                  </a:schemeClr>
                </a:solidFill>
                <a:latin typeface="Arial" panose="020B0604020202020204" pitchFamily="34" charset="0"/>
                <a:cs typeface="Arial" panose="020B0604020202020204" pitchFamily="34" charset="0"/>
              </a:rPr>
              <a:t>library &amp; </a:t>
            </a:r>
            <a:r>
              <a:rPr lang="en-GB" sz="1400" dirty="0" err="1">
                <a:solidFill>
                  <a:schemeClr val="bg1">
                    <a:lumMod val="90000"/>
                    <a:lumOff val="10000"/>
                  </a:schemeClr>
                </a:solidFill>
                <a:latin typeface="Arial" panose="020B0604020202020204" pitchFamily="34" charset="0"/>
                <a:cs typeface="Arial" panose="020B0604020202020204" pitchFamily="34" charset="0"/>
              </a:rPr>
              <a:t>webshop</a:t>
            </a:r>
            <a:endParaRPr lang="en-US" sz="1400" b="1" dirty="0">
              <a:solidFill>
                <a:schemeClr val="bg1">
                  <a:lumMod val="90000"/>
                  <a:lumOff val="10000"/>
                </a:schemeClr>
              </a:solidFill>
              <a:latin typeface="Arial" panose="020B0604020202020204" pitchFamily="34" charset="0"/>
              <a:cs typeface="Arial" panose="020B0604020202020204" pitchFamily="34" charset="0"/>
            </a:endParaRPr>
          </a:p>
        </p:txBody>
      </p:sp>
      <p:sp>
        <p:nvSpPr>
          <p:cNvPr id="11" name="Oval 10">
            <a:extLst>
              <a:ext uri="{FF2B5EF4-FFF2-40B4-BE49-F238E27FC236}">
                <a16:creationId xmlns:a16="http://schemas.microsoft.com/office/drawing/2014/main" id="{7A772183-FF54-625C-17B8-A3F584C6B4F9}"/>
              </a:ext>
            </a:extLst>
          </p:cNvPr>
          <p:cNvSpPr>
            <a:spLocks noChangeAspect="1"/>
          </p:cNvSpPr>
          <p:nvPr/>
        </p:nvSpPr>
        <p:spPr>
          <a:xfrm>
            <a:off x="9355295" y="2202480"/>
            <a:ext cx="936000" cy="916783"/>
          </a:xfrm>
          <a:prstGeom prst="ellipse">
            <a:avLst/>
          </a:prstGeom>
          <a:solidFill>
            <a:schemeClr val="bg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r"/>
            <a:r>
              <a:rPr lang="hu-HU" sz="1050" dirty="0">
                <a:solidFill>
                  <a:schemeClr val="bg1">
                    <a:lumMod val="90000"/>
                    <a:lumOff val="10000"/>
                  </a:schemeClr>
                </a:solidFill>
                <a:latin typeface="Arial" panose="020B0604020202020204" pitchFamily="34" charset="0"/>
                <a:cs typeface="Arial" panose="020B0604020202020204" pitchFamily="34" charset="0"/>
              </a:rPr>
              <a:t>Hudobný fond</a:t>
            </a:r>
            <a:endParaRPr lang="en-US" sz="1050" b="1" dirty="0">
              <a:solidFill>
                <a:schemeClr val="bg1">
                  <a:lumMod val="90000"/>
                  <a:lumOff val="10000"/>
                </a:schemeClr>
              </a:solidFill>
              <a:latin typeface="Arial" panose="020B0604020202020204" pitchFamily="34" charset="0"/>
              <a:cs typeface="Arial" panose="020B0604020202020204" pitchFamily="34" charset="0"/>
            </a:endParaRPr>
          </a:p>
          <a:p>
            <a:pPr algn="r"/>
            <a:r>
              <a:rPr lang="hu-HU" sz="1050" dirty="0">
                <a:solidFill>
                  <a:schemeClr val="bg1">
                    <a:lumMod val="90000"/>
                    <a:lumOff val="10000"/>
                  </a:schemeClr>
                </a:solidFill>
                <a:latin typeface="Arial" panose="020B0604020202020204" pitchFamily="34" charset="0"/>
                <a:cs typeface="Arial" panose="020B0604020202020204" pitchFamily="34" charset="0"/>
              </a:rPr>
              <a:t>webshop</a:t>
            </a:r>
            <a:endParaRPr lang="en-US" sz="1050" b="1" dirty="0">
              <a:solidFill>
                <a:schemeClr val="bg1">
                  <a:lumMod val="90000"/>
                  <a:lumOff val="10000"/>
                </a:schemeClr>
              </a:solidFill>
              <a:latin typeface="Arial" panose="020B0604020202020204" pitchFamily="34" charset="0"/>
              <a:cs typeface="Arial" panose="020B0604020202020204" pitchFamily="34" charset="0"/>
            </a:endParaRPr>
          </a:p>
        </p:txBody>
      </p:sp>
      <p:sp>
        <p:nvSpPr>
          <p:cNvPr id="12" name="Oval 11">
            <a:extLst>
              <a:ext uri="{FF2B5EF4-FFF2-40B4-BE49-F238E27FC236}">
                <a16:creationId xmlns:a16="http://schemas.microsoft.com/office/drawing/2014/main" id="{8D065A8C-007C-577A-0861-C12849FC4C11}"/>
              </a:ext>
            </a:extLst>
          </p:cNvPr>
          <p:cNvSpPr>
            <a:spLocks noChangeAspect="1"/>
          </p:cNvSpPr>
          <p:nvPr/>
        </p:nvSpPr>
        <p:spPr>
          <a:xfrm>
            <a:off x="9369437" y="4502500"/>
            <a:ext cx="775982" cy="760050"/>
          </a:xfrm>
          <a:prstGeom prst="ellipse">
            <a:avLst/>
          </a:prstGeom>
          <a:solidFill>
            <a:schemeClr val="bg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GB" sz="900" dirty="0">
                <a:solidFill>
                  <a:schemeClr val="bg1">
                    <a:lumMod val="90000"/>
                    <a:lumOff val="10000"/>
                  </a:schemeClr>
                </a:solidFill>
                <a:latin typeface="Arial" panose="020B0604020202020204" pitchFamily="34" charset="0"/>
                <a:cs typeface="Arial" panose="020B0604020202020204" pitchFamily="34" charset="0"/>
              </a:rPr>
              <a:t>Kosice Public Library</a:t>
            </a:r>
            <a:endParaRPr lang="en-US" sz="900" b="1" dirty="0">
              <a:solidFill>
                <a:schemeClr val="bg1">
                  <a:lumMod val="90000"/>
                  <a:lumOff val="10000"/>
                </a:schemeClr>
              </a:solidFill>
              <a:latin typeface="Arial" panose="020B0604020202020204" pitchFamily="34" charset="0"/>
              <a:cs typeface="Arial" panose="020B0604020202020204" pitchFamily="34" charset="0"/>
            </a:endParaRPr>
          </a:p>
        </p:txBody>
      </p:sp>
      <p:sp>
        <p:nvSpPr>
          <p:cNvPr id="13" name="Oval 12">
            <a:extLst>
              <a:ext uri="{FF2B5EF4-FFF2-40B4-BE49-F238E27FC236}">
                <a16:creationId xmlns:a16="http://schemas.microsoft.com/office/drawing/2014/main" id="{367669CE-AA66-5780-9E2E-7D01744D3475}"/>
              </a:ext>
            </a:extLst>
          </p:cNvPr>
          <p:cNvSpPr>
            <a:spLocks noChangeAspect="1"/>
          </p:cNvSpPr>
          <p:nvPr/>
        </p:nvSpPr>
        <p:spPr>
          <a:xfrm>
            <a:off x="8436477" y="4271885"/>
            <a:ext cx="1068630" cy="1046690"/>
          </a:xfrm>
          <a:prstGeom prst="ellipse">
            <a:avLst/>
          </a:prstGeom>
          <a:solidFill>
            <a:schemeClr val="bg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GB" sz="1050" dirty="0">
                <a:solidFill>
                  <a:schemeClr val="bg1">
                    <a:lumMod val="90000"/>
                    <a:lumOff val="10000"/>
                  </a:schemeClr>
                </a:solidFill>
                <a:latin typeface="Arial" panose="020B0604020202020204" pitchFamily="34" charset="0"/>
                <a:cs typeface="Arial" panose="020B0604020202020204" pitchFamily="34" charset="0"/>
              </a:rPr>
              <a:t>Bratislava City Library</a:t>
            </a:r>
            <a:endParaRPr lang="en-US" sz="1050" dirty="0">
              <a:solidFill>
                <a:schemeClr val="bg1">
                  <a:lumMod val="90000"/>
                  <a:lumOff val="10000"/>
                </a:schemeClr>
              </a:solidFill>
              <a:latin typeface="Arial" panose="020B0604020202020204" pitchFamily="34" charset="0"/>
              <a:cs typeface="Arial" panose="020B0604020202020204" pitchFamily="34" charset="0"/>
            </a:endParaRPr>
          </a:p>
        </p:txBody>
      </p:sp>
      <p:sp>
        <p:nvSpPr>
          <p:cNvPr id="14" name="Oval 13">
            <a:extLst>
              <a:ext uri="{FF2B5EF4-FFF2-40B4-BE49-F238E27FC236}">
                <a16:creationId xmlns:a16="http://schemas.microsoft.com/office/drawing/2014/main" id="{A5ED32AE-8A3F-7A6A-11D3-91E242FA1F36}"/>
              </a:ext>
            </a:extLst>
          </p:cNvPr>
          <p:cNvSpPr>
            <a:spLocks noChangeAspect="1"/>
          </p:cNvSpPr>
          <p:nvPr/>
        </p:nvSpPr>
        <p:spPr>
          <a:xfrm>
            <a:off x="10165752" y="2748706"/>
            <a:ext cx="936000" cy="916783"/>
          </a:xfrm>
          <a:prstGeom prst="ellipse">
            <a:avLst/>
          </a:prstGeom>
          <a:solidFill>
            <a:schemeClr val="bg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r"/>
            <a:r>
              <a:rPr lang="hu-HU" sz="1050" dirty="0">
                <a:solidFill>
                  <a:schemeClr val="bg1">
                    <a:lumMod val="90000"/>
                    <a:lumOff val="10000"/>
                  </a:schemeClr>
                </a:solidFill>
                <a:latin typeface="Arial" panose="020B0604020202020204" pitchFamily="34" charset="0"/>
                <a:cs typeface="Arial" panose="020B0604020202020204" pitchFamily="34" charset="0"/>
              </a:rPr>
              <a:t>Wikidata</a:t>
            </a:r>
            <a:br>
              <a:rPr lang="hu-HU" sz="1050" dirty="0">
                <a:solidFill>
                  <a:schemeClr val="bg1">
                    <a:lumMod val="90000"/>
                    <a:lumOff val="10000"/>
                  </a:schemeClr>
                </a:solidFill>
                <a:latin typeface="Arial" panose="020B0604020202020204" pitchFamily="34" charset="0"/>
                <a:cs typeface="Arial" panose="020B0604020202020204" pitchFamily="34" charset="0"/>
              </a:rPr>
            </a:br>
            <a:r>
              <a:rPr lang="hu-HU" sz="1050" dirty="0">
                <a:solidFill>
                  <a:schemeClr val="bg1">
                    <a:lumMod val="90000"/>
                    <a:lumOff val="10000"/>
                  </a:schemeClr>
                </a:solidFill>
                <a:latin typeface="Arial" panose="020B0604020202020204" pitchFamily="34" charset="0"/>
                <a:cs typeface="Arial" panose="020B0604020202020204" pitchFamily="34" charset="0"/>
              </a:rPr>
              <a:t>Wikipedia SK</a:t>
            </a:r>
            <a:endParaRPr lang="en-US" sz="1050" b="1" dirty="0">
              <a:solidFill>
                <a:schemeClr val="bg1">
                  <a:lumMod val="90000"/>
                  <a:lumOff val="10000"/>
                </a:schemeClr>
              </a:solidFill>
              <a:latin typeface="Arial" panose="020B0604020202020204" pitchFamily="34" charset="0"/>
              <a:cs typeface="Arial" panose="020B0604020202020204" pitchFamily="34" charset="0"/>
            </a:endParaRPr>
          </a:p>
        </p:txBody>
      </p:sp>
      <p:sp>
        <p:nvSpPr>
          <p:cNvPr id="15" name="Oval 14">
            <a:extLst>
              <a:ext uri="{FF2B5EF4-FFF2-40B4-BE49-F238E27FC236}">
                <a16:creationId xmlns:a16="http://schemas.microsoft.com/office/drawing/2014/main" id="{860DB0D7-81E1-6858-E7EC-BDC4C52A7027}"/>
              </a:ext>
            </a:extLst>
          </p:cNvPr>
          <p:cNvSpPr>
            <a:spLocks noChangeAspect="1"/>
          </p:cNvSpPr>
          <p:nvPr/>
        </p:nvSpPr>
        <p:spPr>
          <a:xfrm>
            <a:off x="10028831" y="4151813"/>
            <a:ext cx="661584" cy="648000"/>
          </a:xfrm>
          <a:prstGeom prst="ellipse">
            <a:avLst/>
          </a:prstGeom>
          <a:solidFill>
            <a:schemeClr val="bg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hu-HU" sz="900" dirty="0">
                <a:solidFill>
                  <a:schemeClr val="bg1">
                    <a:lumMod val="90000"/>
                    <a:lumOff val="10000"/>
                  </a:schemeClr>
                </a:solidFill>
                <a:latin typeface="Arial" panose="020B0604020202020204" pitchFamily="34" charset="0"/>
                <a:cs typeface="Arial" panose="020B0604020202020204" pitchFamily="34" charset="0"/>
              </a:rPr>
              <a:t>Music</a:t>
            </a:r>
            <a:br>
              <a:rPr lang="hu-HU" sz="900" dirty="0">
                <a:solidFill>
                  <a:schemeClr val="bg1">
                    <a:lumMod val="90000"/>
                    <a:lumOff val="10000"/>
                  </a:schemeClr>
                </a:solidFill>
                <a:latin typeface="Arial" panose="020B0604020202020204" pitchFamily="34" charset="0"/>
                <a:cs typeface="Arial" panose="020B0604020202020204" pitchFamily="34" charset="0"/>
              </a:rPr>
            </a:br>
            <a:r>
              <a:rPr lang="hu-HU" sz="900" dirty="0">
                <a:solidFill>
                  <a:schemeClr val="bg1">
                    <a:lumMod val="90000"/>
                    <a:lumOff val="10000"/>
                  </a:schemeClr>
                </a:solidFill>
                <a:latin typeface="Arial" panose="020B0604020202020204" pitchFamily="34" charset="0"/>
                <a:cs typeface="Arial" panose="020B0604020202020204" pitchFamily="34" charset="0"/>
              </a:rPr>
              <a:t>Brainz</a:t>
            </a:r>
            <a:endParaRPr lang="en-US" sz="900" b="1" dirty="0">
              <a:solidFill>
                <a:schemeClr val="bg1">
                  <a:lumMod val="90000"/>
                  <a:lumOff val="10000"/>
                </a:schemeClr>
              </a:solidFill>
              <a:latin typeface="Arial" panose="020B0604020202020204" pitchFamily="34" charset="0"/>
              <a:cs typeface="Arial" panose="020B0604020202020204" pitchFamily="34" charset="0"/>
            </a:endParaRPr>
          </a:p>
        </p:txBody>
      </p:sp>
      <p:sp>
        <p:nvSpPr>
          <p:cNvPr id="5" name="Oval 4">
            <a:extLst>
              <a:ext uri="{FF2B5EF4-FFF2-40B4-BE49-F238E27FC236}">
                <a16:creationId xmlns:a16="http://schemas.microsoft.com/office/drawing/2014/main" id="{EA2F0086-A63B-10A6-AF7A-8E2A59FBEB4B}"/>
              </a:ext>
            </a:extLst>
          </p:cNvPr>
          <p:cNvSpPr>
            <a:spLocks noChangeAspect="1"/>
          </p:cNvSpPr>
          <p:nvPr/>
        </p:nvSpPr>
        <p:spPr>
          <a:xfrm>
            <a:off x="10318317" y="3563715"/>
            <a:ext cx="661584" cy="648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GB" sz="900" dirty="0">
                <a:solidFill>
                  <a:schemeClr val="bg1">
                    <a:lumMod val="90000"/>
                    <a:lumOff val="10000"/>
                  </a:schemeClr>
                </a:solidFill>
                <a:latin typeface="Arial" panose="020B0604020202020204" pitchFamily="34" charset="0"/>
                <a:cs typeface="Arial" panose="020B0604020202020204" pitchFamily="34" charset="0"/>
              </a:rPr>
              <a:t>Spotify</a:t>
            </a:r>
            <a:br>
              <a:rPr lang="en-GB" sz="900" dirty="0">
                <a:solidFill>
                  <a:schemeClr val="bg1">
                    <a:lumMod val="90000"/>
                    <a:lumOff val="10000"/>
                  </a:schemeClr>
                </a:solidFill>
                <a:latin typeface="Arial" panose="020B0604020202020204" pitchFamily="34" charset="0"/>
                <a:cs typeface="Arial" panose="020B0604020202020204" pitchFamily="34" charset="0"/>
              </a:rPr>
            </a:br>
            <a:r>
              <a:rPr lang="en-GB" sz="900" dirty="0">
                <a:solidFill>
                  <a:schemeClr val="bg1">
                    <a:lumMod val="90000"/>
                    <a:lumOff val="10000"/>
                  </a:schemeClr>
                </a:solidFill>
                <a:latin typeface="Arial" panose="020B0604020202020204" pitchFamily="34" charset="0"/>
                <a:cs typeface="Arial" panose="020B0604020202020204" pitchFamily="34" charset="0"/>
              </a:rPr>
              <a:t>API</a:t>
            </a:r>
            <a:endParaRPr lang="en-US" sz="900" b="1" dirty="0">
              <a:solidFill>
                <a:schemeClr val="bg1">
                  <a:lumMod val="90000"/>
                  <a:lumOff val="10000"/>
                </a:schemeClr>
              </a:solidFill>
              <a:latin typeface="Arial" panose="020B0604020202020204" pitchFamily="34" charset="0"/>
              <a:cs typeface="Arial" panose="020B0604020202020204" pitchFamily="34" charset="0"/>
            </a:endParaRPr>
          </a:p>
        </p:txBody>
      </p:sp>
      <p:sp>
        <p:nvSpPr>
          <p:cNvPr id="16" name="Oval 15">
            <a:extLst>
              <a:ext uri="{FF2B5EF4-FFF2-40B4-BE49-F238E27FC236}">
                <a16:creationId xmlns:a16="http://schemas.microsoft.com/office/drawing/2014/main" id="{D60A110A-49CA-5F0E-F9DD-FE378149F27D}"/>
              </a:ext>
            </a:extLst>
          </p:cNvPr>
          <p:cNvSpPr>
            <a:spLocks noChangeAspect="1"/>
          </p:cNvSpPr>
          <p:nvPr/>
        </p:nvSpPr>
        <p:spPr>
          <a:xfrm>
            <a:off x="8569107" y="2858149"/>
            <a:ext cx="1872000" cy="1833565"/>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hu-HU" sz="1400" dirty="0">
                <a:solidFill>
                  <a:schemeClr val="tx1"/>
                </a:solidFill>
                <a:latin typeface="Arial" panose="020B0604020202020204" pitchFamily="34" charset="0"/>
                <a:cs typeface="Arial" panose="020B0604020202020204" pitchFamily="34" charset="0"/>
              </a:rPr>
              <a:t>Slovak Comprehensive Music Database </a:t>
            </a:r>
            <a:br>
              <a:rPr lang="hu-HU" sz="1400" dirty="0">
                <a:solidFill>
                  <a:schemeClr val="tx1"/>
                </a:solidFill>
                <a:latin typeface="Arial" panose="020B0604020202020204" pitchFamily="34" charset="0"/>
                <a:cs typeface="Arial" panose="020B0604020202020204" pitchFamily="34" charset="0"/>
              </a:rPr>
            </a:br>
            <a:br>
              <a:rPr lang="hu-HU" sz="1400" dirty="0">
                <a:solidFill>
                  <a:schemeClr val="tx1"/>
                </a:solidFill>
                <a:latin typeface="Arial" panose="020B0604020202020204" pitchFamily="34" charset="0"/>
                <a:cs typeface="Arial" panose="020B0604020202020204" pitchFamily="34" charset="0"/>
              </a:rPr>
            </a:br>
            <a:r>
              <a:rPr lang="hu-HU" sz="1400" dirty="0">
                <a:solidFill>
                  <a:schemeClr val="tx1"/>
                </a:solidFill>
                <a:latin typeface="Arial" panose="020B0604020202020204" pitchFamily="34" charset="0"/>
                <a:cs typeface="Arial" panose="020B0604020202020204" pitchFamily="34" charset="0"/>
              </a:rPr>
              <a:t>SKCMDb</a:t>
            </a:r>
            <a:endParaRPr lang="en-US" sz="1400" b="1" dirty="0">
              <a:solidFill>
                <a:schemeClr val="tx1"/>
              </a:solidFill>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13D39726-6F9F-CA14-2A26-B2FDE7240E2C}"/>
              </a:ext>
            </a:extLst>
          </p:cNvPr>
          <p:cNvSpPr txBox="1"/>
          <p:nvPr/>
        </p:nvSpPr>
        <p:spPr>
          <a:xfrm>
            <a:off x="7383797" y="1782261"/>
            <a:ext cx="3834177" cy="338554"/>
          </a:xfrm>
          <a:prstGeom prst="rect">
            <a:avLst/>
          </a:prstGeom>
          <a:noFill/>
        </p:spPr>
        <p:txBody>
          <a:bodyPr wrap="square" rtlCol="0">
            <a:spAutoFit/>
          </a:bodyPr>
          <a:lstStyle/>
          <a:p>
            <a:pPr algn="ctr"/>
            <a:r>
              <a:rPr lang="hu-HU" sz="1600" b="1" dirty="0">
                <a:solidFill>
                  <a:schemeClr val="bg1"/>
                </a:solidFill>
                <a:latin typeface="Arial" panose="020B0604020202020204" pitchFamily="34" charset="0"/>
                <a:cs typeface="Arial" panose="020B0604020202020204" pitchFamily="34" charset="0"/>
              </a:rPr>
              <a:t>Slovak </a:t>
            </a:r>
            <a:r>
              <a:rPr lang="en-US" sz="1600" b="1" dirty="0">
                <a:solidFill>
                  <a:schemeClr val="bg1"/>
                </a:solidFill>
                <a:latin typeface="Arial" panose="020B0604020202020204" pitchFamily="34" charset="0"/>
                <a:cs typeface="Arial" panose="020B0604020202020204" pitchFamily="34" charset="0"/>
              </a:rPr>
              <a:t>Music Dataspace</a:t>
            </a:r>
          </a:p>
        </p:txBody>
      </p:sp>
      <p:sp>
        <p:nvSpPr>
          <p:cNvPr id="19" name="TextBox 18">
            <a:extLst>
              <a:ext uri="{FF2B5EF4-FFF2-40B4-BE49-F238E27FC236}">
                <a16:creationId xmlns:a16="http://schemas.microsoft.com/office/drawing/2014/main" id="{92C0A5F7-D15B-0102-C787-3195B5EBBD5F}"/>
              </a:ext>
            </a:extLst>
          </p:cNvPr>
          <p:cNvSpPr txBox="1"/>
          <p:nvPr/>
        </p:nvSpPr>
        <p:spPr>
          <a:xfrm>
            <a:off x="518710" y="2230258"/>
            <a:ext cx="5065776" cy="3693319"/>
          </a:xfrm>
          <a:prstGeom prst="rect">
            <a:avLst/>
          </a:prstGeom>
          <a:noFill/>
        </p:spPr>
        <p:txBody>
          <a:bodyPr wrap="square" rtlCol="0">
            <a:spAutoFit/>
          </a:bodyPr>
          <a:lstStyle/>
          <a:p>
            <a:r>
              <a:rPr lang="hu-HU" sz="1800" dirty="0"/>
              <a:t>„</a:t>
            </a:r>
            <a:r>
              <a:rPr lang="en-US" sz="1800" dirty="0"/>
              <a:t>A </a:t>
            </a:r>
            <a:r>
              <a:rPr lang="en-US" sz="1800" b="1" dirty="0"/>
              <a:t>dataspace</a:t>
            </a:r>
            <a:r>
              <a:rPr lang="en-US" sz="1800" dirty="0"/>
              <a:t> is an emerging approach to data management. To reduce the initial effort required for data integration, it offers a set of legal, </a:t>
            </a:r>
            <a:r>
              <a:rPr lang="en-US" sz="1800" dirty="0" err="1"/>
              <a:t>organisational</a:t>
            </a:r>
            <a:r>
              <a:rPr lang="en-US" sz="1800" dirty="0"/>
              <a:t>, semantic, and technical protocols to map the potential benefits of a future data exchange.</a:t>
            </a:r>
            <a:endParaRPr lang="hu-HU" sz="1800" dirty="0"/>
          </a:p>
          <a:p>
            <a:endParaRPr lang="hu-HU" sz="1800" dirty="0"/>
          </a:p>
          <a:p>
            <a:r>
              <a:rPr lang="en-US" sz="1800" dirty="0"/>
              <a:t>In the data (sharing) space, </a:t>
            </a:r>
            <a:r>
              <a:rPr lang="en-US" sz="1800" b="1" dirty="0"/>
              <a:t>data integration </a:t>
            </a:r>
            <a:r>
              <a:rPr lang="en-US" sz="1800" dirty="0"/>
              <a:t>only happens on an "</a:t>
            </a:r>
            <a:r>
              <a:rPr lang="en-US" sz="1800" b="1" dirty="0"/>
              <a:t>as-needed</a:t>
            </a:r>
            <a:r>
              <a:rPr lang="en-US" sz="1800" dirty="0"/>
              <a:t>," "</a:t>
            </a:r>
            <a:r>
              <a:rPr lang="en-US" sz="1800" b="1" dirty="0"/>
              <a:t>as-permitted</a:t>
            </a:r>
            <a:r>
              <a:rPr lang="en-US" sz="1800" dirty="0"/>
              <a:t>," or "</a:t>
            </a:r>
            <a:r>
              <a:rPr lang="en-US" sz="1800" b="1" dirty="0"/>
              <a:t>as-agreed</a:t>
            </a:r>
            <a:r>
              <a:rPr lang="en-US" sz="1800" dirty="0"/>
              <a:t>" basis, with some of the </a:t>
            </a:r>
            <a:r>
              <a:rPr lang="en-US" sz="1800" dirty="0" err="1"/>
              <a:t>labour</a:t>
            </a:r>
            <a:r>
              <a:rPr lang="en-US" sz="1800" dirty="0"/>
              <a:t> or negotiation-intensive data integration aspects postponed until they are genuinely needed. </a:t>
            </a:r>
            <a:r>
              <a:rPr lang="hu-HU" sz="1800" dirty="0"/>
              <a:t>”</a:t>
            </a:r>
            <a:endParaRPr lang="en-GB" sz="1800" dirty="0"/>
          </a:p>
        </p:txBody>
      </p:sp>
    </p:spTree>
    <p:extLst>
      <p:ext uri="{BB962C8B-B14F-4D97-AF65-F5344CB8AC3E}">
        <p14:creationId xmlns:p14="http://schemas.microsoft.com/office/powerpoint/2010/main" val="5589148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17C635-E1F7-9190-1FA0-205DC9FF853F}"/>
              </a:ext>
            </a:extLst>
          </p:cNvPr>
          <p:cNvSpPr>
            <a:spLocks noGrp="1"/>
          </p:cNvSpPr>
          <p:nvPr>
            <p:ph type="title"/>
          </p:nvPr>
        </p:nvSpPr>
        <p:spPr>
          <a:xfrm>
            <a:off x="475464" y="355703"/>
            <a:ext cx="2514600" cy="1380210"/>
          </a:xfrm>
        </p:spPr>
        <p:txBody>
          <a:bodyPr/>
          <a:lstStyle/>
          <a:p>
            <a:r>
              <a:rPr lang="hu-HU" dirty="0"/>
              <a:t>Dataspace for the European music sector</a:t>
            </a:r>
            <a:endParaRPr lang="en-GB" dirty="0"/>
          </a:p>
        </p:txBody>
      </p:sp>
      <p:sp>
        <p:nvSpPr>
          <p:cNvPr id="3" name="Subtitle 2">
            <a:extLst>
              <a:ext uri="{FF2B5EF4-FFF2-40B4-BE49-F238E27FC236}">
                <a16:creationId xmlns:a16="http://schemas.microsoft.com/office/drawing/2014/main" id="{D4F9C90A-3132-C057-B9D5-BEE287B862B2}"/>
              </a:ext>
            </a:extLst>
          </p:cNvPr>
          <p:cNvSpPr>
            <a:spLocks noGrp="1"/>
          </p:cNvSpPr>
          <p:nvPr>
            <p:ph type="subTitle" idx="1"/>
          </p:nvPr>
        </p:nvSpPr>
        <p:spPr>
          <a:xfrm>
            <a:off x="419462" y="2656118"/>
            <a:ext cx="2514600" cy="2254463"/>
          </a:xfrm>
        </p:spPr>
        <p:txBody>
          <a:bodyPr/>
          <a:lstStyle/>
          <a:p>
            <a:pPr marL="0"/>
            <a:r>
              <a:rPr lang="hu-HU" dirty="0"/>
              <a:t>Our ReprexBase system combines Wikibase with a peer-reviewed set of software libraries for statistically valid indicator production, impact and materiality testing.</a:t>
            </a:r>
            <a:endParaRPr lang="en-GB" dirty="0"/>
          </a:p>
        </p:txBody>
      </p:sp>
      <p:grpSp>
        <p:nvGrpSpPr>
          <p:cNvPr id="379" name="Group 378">
            <a:extLst>
              <a:ext uri="{FF2B5EF4-FFF2-40B4-BE49-F238E27FC236}">
                <a16:creationId xmlns:a16="http://schemas.microsoft.com/office/drawing/2014/main" id="{32E41FFC-49C9-6BA0-6F35-00ACAFDD3E4A}"/>
              </a:ext>
            </a:extLst>
          </p:cNvPr>
          <p:cNvGrpSpPr/>
          <p:nvPr/>
        </p:nvGrpSpPr>
        <p:grpSpPr>
          <a:xfrm>
            <a:off x="3475468" y="28391"/>
            <a:ext cx="8663858" cy="6707092"/>
            <a:chOff x="3475468" y="28391"/>
            <a:chExt cx="8663858" cy="6707092"/>
          </a:xfrm>
        </p:grpSpPr>
        <p:cxnSp>
          <p:nvCxnSpPr>
            <p:cNvPr id="374" name="Egyenes összekötő 358">
              <a:extLst>
                <a:ext uri="{FF2B5EF4-FFF2-40B4-BE49-F238E27FC236}">
                  <a16:creationId xmlns:a16="http://schemas.microsoft.com/office/drawing/2014/main" id="{5B2C8A9C-D860-A898-AF8C-583DA0E76BD2}"/>
                </a:ext>
              </a:extLst>
            </p:cNvPr>
            <p:cNvCxnSpPr>
              <a:cxnSpLocks/>
              <a:endCxn id="187" idx="5"/>
            </p:cNvCxnSpPr>
            <p:nvPr/>
          </p:nvCxnSpPr>
          <p:spPr>
            <a:xfrm flipV="1">
              <a:off x="6296425" y="3142639"/>
              <a:ext cx="161924" cy="664911"/>
            </a:xfrm>
            <a:prstGeom prst="line">
              <a:avLst/>
            </a:prstGeom>
            <a:noFill/>
            <a:ln w="19050" cap="flat" cmpd="sng" algn="ctr">
              <a:solidFill>
                <a:schemeClr val="tx1">
                  <a:lumMod val="65000"/>
                </a:schemeClr>
              </a:solidFill>
              <a:prstDash val="sysDot"/>
              <a:miter lim="800000"/>
            </a:ln>
            <a:effectLst/>
          </p:spPr>
        </p:cxnSp>
        <p:cxnSp>
          <p:nvCxnSpPr>
            <p:cNvPr id="345" name="Egyenes összekötő 358">
              <a:extLst>
                <a:ext uri="{FF2B5EF4-FFF2-40B4-BE49-F238E27FC236}">
                  <a16:creationId xmlns:a16="http://schemas.microsoft.com/office/drawing/2014/main" id="{0BEC2695-8923-8D1A-094E-4EF4824669BD}"/>
                </a:ext>
              </a:extLst>
            </p:cNvPr>
            <p:cNvCxnSpPr>
              <a:cxnSpLocks/>
              <a:stCxn id="329" idx="3"/>
            </p:cNvCxnSpPr>
            <p:nvPr/>
          </p:nvCxnSpPr>
          <p:spPr>
            <a:xfrm flipV="1">
              <a:off x="4237781" y="3216850"/>
              <a:ext cx="3310149" cy="2464612"/>
            </a:xfrm>
            <a:prstGeom prst="line">
              <a:avLst/>
            </a:prstGeom>
            <a:noFill/>
            <a:ln w="19050" cap="flat" cmpd="sng" algn="ctr">
              <a:solidFill>
                <a:schemeClr val="tx1">
                  <a:lumMod val="65000"/>
                </a:schemeClr>
              </a:solidFill>
              <a:prstDash val="sysDot"/>
              <a:miter lim="800000"/>
            </a:ln>
            <a:effectLst/>
          </p:spPr>
        </p:cxnSp>
        <p:cxnSp>
          <p:nvCxnSpPr>
            <p:cNvPr id="311" name="Egyenes összekötő 358">
              <a:extLst>
                <a:ext uri="{FF2B5EF4-FFF2-40B4-BE49-F238E27FC236}">
                  <a16:creationId xmlns:a16="http://schemas.microsoft.com/office/drawing/2014/main" id="{3967E658-A027-B7DF-C80F-95B6527F4002}"/>
                </a:ext>
              </a:extLst>
            </p:cNvPr>
            <p:cNvCxnSpPr>
              <a:cxnSpLocks/>
              <a:stCxn id="6" idx="0"/>
            </p:cNvCxnSpPr>
            <p:nvPr/>
          </p:nvCxnSpPr>
          <p:spPr>
            <a:xfrm flipV="1">
              <a:off x="4744361" y="3422279"/>
              <a:ext cx="4305828" cy="2768295"/>
            </a:xfrm>
            <a:prstGeom prst="line">
              <a:avLst/>
            </a:prstGeom>
            <a:noFill/>
            <a:ln w="19050" cap="flat" cmpd="sng" algn="ctr">
              <a:solidFill>
                <a:schemeClr val="tx1">
                  <a:lumMod val="65000"/>
                </a:schemeClr>
              </a:solidFill>
              <a:prstDash val="sysDot"/>
              <a:miter lim="800000"/>
            </a:ln>
            <a:effectLst/>
          </p:spPr>
        </p:cxnSp>
        <p:cxnSp>
          <p:nvCxnSpPr>
            <p:cNvPr id="157" name="Egyenes összekötő 358">
              <a:extLst>
                <a:ext uri="{FF2B5EF4-FFF2-40B4-BE49-F238E27FC236}">
                  <a16:creationId xmlns:a16="http://schemas.microsoft.com/office/drawing/2014/main" id="{8285FDCA-210B-47A2-E7AB-6E6EBA12FBEA}"/>
                </a:ext>
              </a:extLst>
            </p:cNvPr>
            <p:cNvCxnSpPr>
              <a:cxnSpLocks/>
              <a:stCxn id="343" idx="0"/>
            </p:cNvCxnSpPr>
            <p:nvPr/>
          </p:nvCxnSpPr>
          <p:spPr>
            <a:xfrm flipH="1" flipV="1">
              <a:off x="11472530" y="4669774"/>
              <a:ext cx="56636" cy="304493"/>
            </a:xfrm>
            <a:prstGeom prst="line">
              <a:avLst/>
            </a:prstGeom>
            <a:noFill/>
            <a:ln w="19050" cap="flat" cmpd="sng" algn="ctr">
              <a:solidFill>
                <a:schemeClr val="tx1">
                  <a:lumMod val="65000"/>
                </a:schemeClr>
              </a:solidFill>
              <a:prstDash val="sysDot"/>
              <a:miter lim="800000"/>
            </a:ln>
            <a:effectLst/>
          </p:spPr>
        </p:cxnSp>
        <p:cxnSp>
          <p:nvCxnSpPr>
            <p:cNvPr id="159" name="Egyenes összekötő 365">
              <a:extLst>
                <a:ext uri="{FF2B5EF4-FFF2-40B4-BE49-F238E27FC236}">
                  <a16:creationId xmlns:a16="http://schemas.microsoft.com/office/drawing/2014/main" id="{54043DD5-7C45-5E68-DD42-DE6C8B5CAF28}"/>
                </a:ext>
              </a:extLst>
            </p:cNvPr>
            <p:cNvCxnSpPr>
              <a:cxnSpLocks/>
            </p:cNvCxnSpPr>
            <p:nvPr/>
          </p:nvCxnSpPr>
          <p:spPr>
            <a:xfrm flipH="1" flipV="1">
              <a:off x="8691361" y="3368871"/>
              <a:ext cx="2647794" cy="2036970"/>
            </a:xfrm>
            <a:prstGeom prst="line">
              <a:avLst/>
            </a:prstGeom>
            <a:noFill/>
            <a:ln w="19050" cap="flat" cmpd="sng" algn="ctr">
              <a:solidFill>
                <a:schemeClr val="tx1">
                  <a:lumMod val="65000"/>
                </a:schemeClr>
              </a:solidFill>
              <a:prstDash val="sysDot"/>
              <a:miter lim="800000"/>
            </a:ln>
            <a:effectLst/>
          </p:spPr>
        </p:cxnSp>
        <p:cxnSp>
          <p:nvCxnSpPr>
            <p:cNvPr id="160" name="Egyenes összekötő 367">
              <a:extLst>
                <a:ext uri="{FF2B5EF4-FFF2-40B4-BE49-F238E27FC236}">
                  <a16:creationId xmlns:a16="http://schemas.microsoft.com/office/drawing/2014/main" id="{3C3D9F50-D841-9AC2-4629-DB47A3533A7A}"/>
                </a:ext>
              </a:extLst>
            </p:cNvPr>
            <p:cNvCxnSpPr>
              <a:cxnSpLocks/>
              <a:stCxn id="25" idx="3"/>
              <a:endCxn id="254" idx="5"/>
            </p:cNvCxnSpPr>
            <p:nvPr/>
          </p:nvCxnSpPr>
          <p:spPr>
            <a:xfrm flipV="1">
              <a:off x="8840868" y="2954873"/>
              <a:ext cx="1450792" cy="2482046"/>
            </a:xfrm>
            <a:prstGeom prst="line">
              <a:avLst/>
            </a:prstGeom>
            <a:noFill/>
            <a:ln w="19050" cap="flat" cmpd="sng" algn="ctr">
              <a:solidFill>
                <a:schemeClr val="tx1">
                  <a:lumMod val="65000"/>
                </a:schemeClr>
              </a:solidFill>
              <a:prstDash val="sysDot"/>
              <a:miter lim="800000"/>
            </a:ln>
            <a:effectLst/>
          </p:spPr>
        </p:cxnSp>
        <p:cxnSp>
          <p:nvCxnSpPr>
            <p:cNvPr id="161" name="Egyenes összekötő 369">
              <a:extLst>
                <a:ext uri="{FF2B5EF4-FFF2-40B4-BE49-F238E27FC236}">
                  <a16:creationId xmlns:a16="http://schemas.microsoft.com/office/drawing/2014/main" id="{BE8B7BF0-AF2E-8249-6669-7300A3F491C9}"/>
                </a:ext>
              </a:extLst>
            </p:cNvPr>
            <p:cNvCxnSpPr>
              <a:cxnSpLocks/>
            </p:cNvCxnSpPr>
            <p:nvPr/>
          </p:nvCxnSpPr>
          <p:spPr>
            <a:xfrm flipV="1">
              <a:off x="9186133" y="4438075"/>
              <a:ext cx="2085202" cy="1527951"/>
            </a:xfrm>
            <a:prstGeom prst="line">
              <a:avLst/>
            </a:prstGeom>
            <a:noFill/>
            <a:ln w="19050" cap="flat" cmpd="sng" algn="ctr">
              <a:solidFill>
                <a:schemeClr val="tx1">
                  <a:lumMod val="65000"/>
                </a:schemeClr>
              </a:solidFill>
              <a:prstDash val="sysDot"/>
              <a:miter lim="800000"/>
            </a:ln>
            <a:effectLst/>
          </p:spPr>
        </p:cxnSp>
        <p:pic>
          <p:nvPicPr>
            <p:cNvPr id="162" name="Picture 8" descr="Eurostat_en - RSS - Eurostat">
              <a:extLst>
                <a:ext uri="{FF2B5EF4-FFF2-40B4-BE49-F238E27FC236}">
                  <a16:creationId xmlns:a16="http://schemas.microsoft.com/office/drawing/2014/main" id="{B840D45F-8A4E-5A83-D168-80E289681F12}"/>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5768004" y="6147036"/>
              <a:ext cx="1116000" cy="163680"/>
            </a:xfrm>
            <a:prstGeom prst="rect">
              <a:avLst/>
            </a:prstGeom>
            <a:noFill/>
            <a:extLst>
              <a:ext uri="{909E8E84-426E-40DD-AFC4-6F175D3DCCD1}">
                <a14:hiddenFill xmlns:a14="http://schemas.microsoft.com/office/drawing/2010/main">
                  <a:solidFill>
                    <a:srgbClr val="FFFFFF"/>
                  </a:solidFill>
                </a14:hiddenFill>
              </a:ext>
            </a:extLst>
          </p:spPr>
        </p:pic>
        <p:pic>
          <p:nvPicPr>
            <p:cNvPr id="163" name="Picture 202" descr="A bar code with text&#10;&#10;Description automatically generated">
              <a:extLst>
                <a:ext uri="{FF2B5EF4-FFF2-40B4-BE49-F238E27FC236}">
                  <a16:creationId xmlns:a16="http://schemas.microsoft.com/office/drawing/2014/main" id="{0195053E-B38A-961B-E08A-6E46888F2943}"/>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774671" y="2442819"/>
              <a:ext cx="432000" cy="315633"/>
            </a:xfrm>
            <a:prstGeom prst="rect">
              <a:avLst/>
            </a:prstGeom>
          </p:spPr>
        </p:pic>
        <p:pic>
          <p:nvPicPr>
            <p:cNvPr id="164" name="Picture 212" descr="A logo with text on it&#10;&#10;Description automatically generated">
              <a:extLst>
                <a:ext uri="{FF2B5EF4-FFF2-40B4-BE49-F238E27FC236}">
                  <a16:creationId xmlns:a16="http://schemas.microsoft.com/office/drawing/2014/main" id="{93E6CB66-112D-D7C2-E2BB-9DF521062D21}"/>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654997" y="1316245"/>
              <a:ext cx="768005" cy="311118"/>
            </a:xfrm>
            <a:prstGeom prst="rect">
              <a:avLst/>
            </a:prstGeom>
          </p:spPr>
        </p:pic>
        <p:cxnSp>
          <p:nvCxnSpPr>
            <p:cNvPr id="166" name="Egyenes összekötő 351">
              <a:extLst>
                <a:ext uri="{FF2B5EF4-FFF2-40B4-BE49-F238E27FC236}">
                  <a16:creationId xmlns:a16="http://schemas.microsoft.com/office/drawing/2014/main" id="{1EC094D0-C603-E844-84F2-74629A25292B}"/>
                </a:ext>
              </a:extLst>
            </p:cNvPr>
            <p:cNvCxnSpPr>
              <a:cxnSpLocks/>
            </p:cNvCxnSpPr>
            <p:nvPr/>
          </p:nvCxnSpPr>
          <p:spPr>
            <a:xfrm flipH="1" flipV="1">
              <a:off x="6365714" y="3135614"/>
              <a:ext cx="3796796" cy="2849180"/>
            </a:xfrm>
            <a:prstGeom prst="line">
              <a:avLst/>
            </a:prstGeom>
            <a:noFill/>
            <a:ln w="19050" cap="flat" cmpd="sng" algn="ctr">
              <a:solidFill>
                <a:schemeClr val="tx1">
                  <a:lumMod val="65000"/>
                </a:schemeClr>
              </a:solidFill>
              <a:prstDash val="sysDot"/>
              <a:miter lim="800000"/>
            </a:ln>
            <a:effectLst/>
          </p:spPr>
        </p:cxnSp>
        <p:pic>
          <p:nvPicPr>
            <p:cNvPr id="167" name="Google Shape;390;p42" descr="A képen szimbólum, Grafika, clipart, Betűtípus látható&#10;&#10;Automatikusan generált leírás">
              <a:extLst>
                <a:ext uri="{FF2B5EF4-FFF2-40B4-BE49-F238E27FC236}">
                  <a16:creationId xmlns:a16="http://schemas.microsoft.com/office/drawing/2014/main" id="{01D5392C-85BD-A765-908C-87161E7BB0C7}"/>
                </a:ext>
              </a:extLst>
            </p:cNvPr>
            <p:cNvPicPr preferRelativeResize="0">
              <a:picLocks noChangeAspect="1"/>
            </p:cNvPicPr>
            <p:nvPr/>
          </p:nvPicPr>
          <p:blipFill rotWithShape="1">
            <a:blip r:embed="rId6" cstate="screen">
              <a:alphaModFix/>
              <a:extLst>
                <a:ext uri="{28A0092B-C50C-407E-A947-70E740481C1C}">
                  <a14:useLocalDpi xmlns:a14="http://schemas.microsoft.com/office/drawing/2010/main"/>
                </a:ext>
              </a:extLst>
            </a:blip>
            <a:srcRect/>
            <a:stretch/>
          </p:blipFill>
          <p:spPr>
            <a:xfrm>
              <a:off x="10552931" y="3820193"/>
              <a:ext cx="216000" cy="239002"/>
            </a:xfrm>
            <a:prstGeom prst="rect">
              <a:avLst/>
            </a:prstGeom>
            <a:noFill/>
            <a:ln>
              <a:noFill/>
            </a:ln>
          </p:spPr>
        </p:pic>
        <p:pic>
          <p:nvPicPr>
            <p:cNvPr id="168" name="Google Shape;391;p42" descr="A képen képernyőkép, kör, tervezés látható&#10;&#10;Automatikusan generált leírás">
              <a:extLst>
                <a:ext uri="{FF2B5EF4-FFF2-40B4-BE49-F238E27FC236}">
                  <a16:creationId xmlns:a16="http://schemas.microsoft.com/office/drawing/2014/main" id="{90A0B854-8132-98D8-D9EF-AE7E11A5B87A}"/>
                </a:ext>
              </a:extLst>
            </p:cNvPr>
            <p:cNvPicPr preferRelativeResize="0">
              <a:picLocks noChangeAspect="1"/>
            </p:cNvPicPr>
            <p:nvPr/>
          </p:nvPicPr>
          <p:blipFill rotWithShape="1">
            <a:blip r:embed="rId7" cstate="screen">
              <a:alphaModFix/>
              <a:extLst>
                <a:ext uri="{28A0092B-C50C-407E-A947-70E740481C1C}">
                  <a14:useLocalDpi xmlns:a14="http://schemas.microsoft.com/office/drawing/2010/main"/>
                </a:ext>
              </a:extLst>
            </a:blip>
            <a:srcRect/>
            <a:stretch/>
          </p:blipFill>
          <p:spPr>
            <a:xfrm>
              <a:off x="9921547" y="5211884"/>
              <a:ext cx="221788" cy="252000"/>
            </a:xfrm>
            <a:prstGeom prst="rect">
              <a:avLst/>
            </a:prstGeom>
            <a:noFill/>
            <a:ln>
              <a:noFill/>
            </a:ln>
          </p:spPr>
        </p:pic>
        <p:pic>
          <p:nvPicPr>
            <p:cNvPr id="169" name="Google Shape;392;p42" descr="A képen szöveg, Grafika, képernyőkép, Betűtípus látható&#10;&#10;Automatikusan generált leírás">
              <a:extLst>
                <a:ext uri="{FF2B5EF4-FFF2-40B4-BE49-F238E27FC236}">
                  <a16:creationId xmlns:a16="http://schemas.microsoft.com/office/drawing/2014/main" id="{87E1F95C-C593-78CB-F05D-D93CCAA76145}"/>
                </a:ext>
              </a:extLst>
            </p:cNvPr>
            <p:cNvPicPr preferRelativeResize="0">
              <a:picLocks noChangeAspect="1"/>
            </p:cNvPicPr>
            <p:nvPr/>
          </p:nvPicPr>
          <p:blipFill rotWithShape="1">
            <a:blip r:embed="rId8" cstate="screen">
              <a:alphaModFix/>
              <a:extLst>
                <a:ext uri="{28A0092B-C50C-407E-A947-70E740481C1C}">
                  <a14:useLocalDpi xmlns:a14="http://schemas.microsoft.com/office/drawing/2010/main"/>
                </a:ext>
              </a:extLst>
            </a:blip>
            <a:srcRect/>
            <a:stretch/>
          </p:blipFill>
          <p:spPr>
            <a:xfrm>
              <a:off x="9015253" y="4907587"/>
              <a:ext cx="252000" cy="243597"/>
            </a:xfrm>
            <a:prstGeom prst="rect">
              <a:avLst/>
            </a:prstGeom>
            <a:noFill/>
            <a:ln>
              <a:noFill/>
            </a:ln>
          </p:spPr>
        </p:pic>
        <p:pic>
          <p:nvPicPr>
            <p:cNvPr id="171" name="Google Shape;394;p42" descr="A képen képernyőkép, Grafika, Betűtípus, Acélkék látható&#10;&#10;Automatikusan generált leírás">
              <a:extLst>
                <a:ext uri="{FF2B5EF4-FFF2-40B4-BE49-F238E27FC236}">
                  <a16:creationId xmlns:a16="http://schemas.microsoft.com/office/drawing/2014/main" id="{5710F646-2A77-0689-1391-B517FD6BA04C}"/>
                </a:ext>
              </a:extLst>
            </p:cNvPr>
            <p:cNvPicPr preferRelativeResize="0">
              <a:picLocks noChangeAspect="1"/>
            </p:cNvPicPr>
            <p:nvPr/>
          </p:nvPicPr>
          <p:blipFill rotWithShape="1">
            <a:blip r:embed="rId9" cstate="screen">
              <a:alphaModFix/>
              <a:extLst>
                <a:ext uri="{28A0092B-C50C-407E-A947-70E740481C1C}">
                  <a14:useLocalDpi xmlns:a14="http://schemas.microsoft.com/office/drawing/2010/main"/>
                </a:ext>
              </a:extLst>
            </a:blip>
            <a:srcRect/>
            <a:stretch/>
          </p:blipFill>
          <p:spPr>
            <a:xfrm>
              <a:off x="10965521" y="5106153"/>
              <a:ext cx="245795" cy="237600"/>
            </a:xfrm>
            <a:prstGeom prst="rect">
              <a:avLst/>
            </a:prstGeom>
            <a:noFill/>
            <a:ln>
              <a:noFill/>
            </a:ln>
          </p:spPr>
        </p:pic>
        <p:pic>
          <p:nvPicPr>
            <p:cNvPr id="172" name="Google Shape;393;p42" descr="A képen képernyőkép, Grafika, Betűtípus, Grafikus tervezés látható&#10;&#10;Automatikusan generált leírás">
              <a:extLst>
                <a:ext uri="{FF2B5EF4-FFF2-40B4-BE49-F238E27FC236}">
                  <a16:creationId xmlns:a16="http://schemas.microsoft.com/office/drawing/2014/main" id="{22D9EEA3-8616-DBD8-524D-C34721151523}"/>
                </a:ext>
              </a:extLst>
            </p:cNvPr>
            <p:cNvPicPr preferRelativeResize="0">
              <a:picLocks noChangeAspect="1"/>
            </p:cNvPicPr>
            <p:nvPr/>
          </p:nvPicPr>
          <p:blipFill rotWithShape="1">
            <a:blip r:embed="rId10" cstate="screen">
              <a:alphaModFix/>
              <a:extLst>
                <a:ext uri="{28A0092B-C50C-407E-A947-70E740481C1C}">
                  <a14:useLocalDpi xmlns:a14="http://schemas.microsoft.com/office/drawing/2010/main"/>
                </a:ext>
              </a:extLst>
            </a:blip>
            <a:srcRect/>
            <a:stretch/>
          </p:blipFill>
          <p:spPr>
            <a:xfrm>
              <a:off x="5866780" y="5238946"/>
              <a:ext cx="252000" cy="243597"/>
            </a:xfrm>
            <a:prstGeom prst="rect">
              <a:avLst/>
            </a:prstGeom>
            <a:noFill/>
            <a:ln>
              <a:noFill/>
            </a:ln>
          </p:spPr>
        </p:pic>
        <p:pic>
          <p:nvPicPr>
            <p:cNvPr id="175" name="Google Shape;390;p42" descr="A képen szimbólum, Grafika, clipart, Betűtípus látható&#10;&#10;Automatikusan generált leírás">
              <a:extLst>
                <a:ext uri="{FF2B5EF4-FFF2-40B4-BE49-F238E27FC236}">
                  <a16:creationId xmlns:a16="http://schemas.microsoft.com/office/drawing/2014/main" id="{1D3D885A-0DD8-83E7-23B9-ACB8A3D55FEF}"/>
                </a:ext>
              </a:extLst>
            </p:cNvPr>
            <p:cNvPicPr preferRelativeResize="0">
              <a:picLocks noChangeAspect="1"/>
            </p:cNvPicPr>
            <p:nvPr/>
          </p:nvPicPr>
          <p:blipFill rotWithShape="1">
            <a:blip r:embed="rId6" cstate="screen">
              <a:alphaModFix/>
              <a:extLst>
                <a:ext uri="{28A0092B-C50C-407E-A947-70E740481C1C}">
                  <a14:useLocalDpi xmlns:a14="http://schemas.microsoft.com/office/drawing/2010/main"/>
                </a:ext>
              </a:extLst>
            </a:blip>
            <a:srcRect/>
            <a:stretch/>
          </p:blipFill>
          <p:spPr>
            <a:xfrm>
              <a:off x="7126741" y="3662352"/>
              <a:ext cx="216000" cy="239001"/>
            </a:xfrm>
            <a:prstGeom prst="rect">
              <a:avLst/>
            </a:prstGeom>
            <a:noFill/>
            <a:ln>
              <a:noFill/>
            </a:ln>
          </p:spPr>
        </p:pic>
        <p:grpSp>
          <p:nvGrpSpPr>
            <p:cNvPr id="176" name="Csoportba foglalás 231">
              <a:extLst>
                <a:ext uri="{FF2B5EF4-FFF2-40B4-BE49-F238E27FC236}">
                  <a16:creationId xmlns:a16="http://schemas.microsoft.com/office/drawing/2014/main" id="{315A2FF0-C15A-9E9C-8768-00D3737D3229}"/>
                </a:ext>
              </a:extLst>
            </p:cNvPr>
            <p:cNvGrpSpPr/>
            <p:nvPr/>
          </p:nvGrpSpPr>
          <p:grpSpPr>
            <a:xfrm>
              <a:off x="4250440" y="2463817"/>
              <a:ext cx="7421658" cy="700962"/>
              <a:chOff x="321468" y="4187558"/>
              <a:chExt cx="12283390" cy="1225817"/>
            </a:xfrm>
          </p:grpSpPr>
          <p:sp>
            <p:nvSpPr>
              <p:cNvPr id="177" name="Ellipszis 232">
                <a:extLst>
                  <a:ext uri="{FF2B5EF4-FFF2-40B4-BE49-F238E27FC236}">
                    <a16:creationId xmlns:a16="http://schemas.microsoft.com/office/drawing/2014/main" id="{FF395C73-E5D8-DEF7-00D1-C672FC7BC56D}"/>
                  </a:ext>
                </a:extLst>
              </p:cNvPr>
              <p:cNvSpPr/>
              <p:nvPr/>
            </p:nvSpPr>
            <p:spPr>
              <a:xfrm>
                <a:off x="400050" y="4300538"/>
                <a:ext cx="157163" cy="157163"/>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8" name="Ellipszis 233">
                <a:extLst>
                  <a:ext uri="{FF2B5EF4-FFF2-40B4-BE49-F238E27FC236}">
                    <a16:creationId xmlns:a16="http://schemas.microsoft.com/office/drawing/2014/main" id="{F235D68D-DD2B-DD32-F1BC-1FC09D06C423}"/>
                  </a:ext>
                </a:extLst>
              </p:cNvPr>
              <p:cNvSpPr/>
              <p:nvPr/>
            </p:nvSpPr>
            <p:spPr>
              <a:xfrm>
                <a:off x="8462719" y="4854968"/>
                <a:ext cx="157163" cy="157163"/>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9" name="Ellipszis 234">
                <a:extLst>
                  <a:ext uri="{FF2B5EF4-FFF2-40B4-BE49-F238E27FC236}">
                    <a16:creationId xmlns:a16="http://schemas.microsoft.com/office/drawing/2014/main" id="{99E075DE-322D-71F6-0B60-73FCD8317235}"/>
                  </a:ext>
                </a:extLst>
              </p:cNvPr>
              <p:cNvSpPr/>
              <p:nvPr/>
            </p:nvSpPr>
            <p:spPr>
              <a:xfrm>
                <a:off x="4910138" y="5170918"/>
                <a:ext cx="157163" cy="157163"/>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0" name="Ellipszis 235">
                <a:extLst>
                  <a:ext uri="{FF2B5EF4-FFF2-40B4-BE49-F238E27FC236}">
                    <a16:creationId xmlns:a16="http://schemas.microsoft.com/office/drawing/2014/main" id="{5416A2AB-400A-5AE8-74C0-939DC3984087}"/>
                  </a:ext>
                </a:extLst>
              </p:cNvPr>
              <p:cNvSpPr/>
              <p:nvPr/>
            </p:nvSpPr>
            <p:spPr>
              <a:xfrm>
                <a:off x="4194957" y="5062970"/>
                <a:ext cx="157163" cy="157163"/>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1" name="Ellipszis 236">
                <a:extLst>
                  <a:ext uri="{FF2B5EF4-FFF2-40B4-BE49-F238E27FC236}">
                    <a16:creationId xmlns:a16="http://schemas.microsoft.com/office/drawing/2014/main" id="{A979754B-EFC6-853F-CF53-7550CC766546}"/>
                  </a:ext>
                </a:extLst>
              </p:cNvPr>
              <p:cNvSpPr/>
              <p:nvPr/>
            </p:nvSpPr>
            <p:spPr>
              <a:xfrm>
                <a:off x="2735176" y="4200614"/>
                <a:ext cx="157163" cy="157163"/>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2" name="Ellipszis 237">
                <a:extLst>
                  <a:ext uri="{FF2B5EF4-FFF2-40B4-BE49-F238E27FC236}">
                    <a16:creationId xmlns:a16="http://schemas.microsoft.com/office/drawing/2014/main" id="{35C31023-D4BA-95AA-9BF0-7F2C0F624C14}"/>
                  </a:ext>
                </a:extLst>
              </p:cNvPr>
              <p:cNvSpPr/>
              <p:nvPr/>
            </p:nvSpPr>
            <p:spPr>
              <a:xfrm>
                <a:off x="721520" y="5099049"/>
                <a:ext cx="157163" cy="157163"/>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3" name="Ellipszis 238">
                <a:extLst>
                  <a:ext uri="{FF2B5EF4-FFF2-40B4-BE49-F238E27FC236}">
                    <a16:creationId xmlns:a16="http://schemas.microsoft.com/office/drawing/2014/main" id="{95C74570-E2FD-C1D8-98BB-33DFFE08D426}"/>
                  </a:ext>
                </a:extLst>
              </p:cNvPr>
              <p:cNvSpPr/>
              <p:nvPr/>
            </p:nvSpPr>
            <p:spPr>
              <a:xfrm>
                <a:off x="321468" y="5256212"/>
                <a:ext cx="157163" cy="157163"/>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4" name="Ellipszis 239">
                <a:extLst>
                  <a:ext uri="{FF2B5EF4-FFF2-40B4-BE49-F238E27FC236}">
                    <a16:creationId xmlns:a16="http://schemas.microsoft.com/office/drawing/2014/main" id="{244D2023-4A4B-1179-3353-7916EDE3A8CD}"/>
                  </a:ext>
                </a:extLst>
              </p:cNvPr>
              <p:cNvSpPr/>
              <p:nvPr/>
            </p:nvSpPr>
            <p:spPr>
              <a:xfrm>
                <a:off x="642938" y="4643437"/>
                <a:ext cx="157163" cy="157163"/>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5" name="Ellipszis 240">
                <a:extLst>
                  <a:ext uri="{FF2B5EF4-FFF2-40B4-BE49-F238E27FC236}">
                    <a16:creationId xmlns:a16="http://schemas.microsoft.com/office/drawing/2014/main" id="{31BD2AF1-7BCB-6870-4A5F-044E533ACAC5}"/>
                  </a:ext>
                </a:extLst>
              </p:cNvPr>
              <p:cNvSpPr/>
              <p:nvPr/>
            </p:nvSpPr>
            <p:spPr>
              <a:xfrm>
                <a:off x="942975" y="4300537"/>
                <a:ext cx="157163" cy="157163"/>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6" name="Ellipszis 241">
                <a:extLst>
                  <a:ext uri="{FF2B5EF4-FFF2-40B4-BE49-F238E27FC236}">
                    <a16:creationId xmlns:a16="http://schemas.microsoft.com/office/drawing/2014/main" id="{26242473-CCBB-0FE5-459B-6B6D3AF359E4}"/>
                  </a:ext>
                </a:extLst>
              </p:cNvPr>
              <p:cNvSpPr/>
              <p:nvPr/>
            </p:nvSpPr>
            <p:spPr>
              <a:xfrm>
                <a:off x="4599506" y="4832257"/>
                <a:ext cx="157163" cy="157163"/>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7" name="Ellipszis 242">
                <a:extLst>
                  <a:ext uri="{FF2B5EF4-FFF2-40B4-BE49-F238E27FC236}">
                    <a16:creationId xmlns:a16="http://schemas.microsoft.com/office/drawing/2014/main" id="{D1411676-5AE3-7BC4-FF1D-BEF9B10A500C}"/>
                  </a:ext>
                </a:extLst>
              </p:cNvPr>
              <p:cNvSpPr/>
              <p:nvPr/>
            </p:nvSpPr>
            <p:spPr>
              <a:xfrm>
                <a:off x="3841572" y="5240509"/>
                <a:ext cx="157163" cy="157163"/>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8" name="Ellipszis 243">
                <a:extLst>
                  <a:ext uri="{FF2B5EF4-FFF2-40B4-BE49-F238E27FC236}">
                    <a16:creationId xmlns:a16="http://schemas.microsoft.com/office/drawing/2014/main" id="{784AE917-7206-3D15-06C6-AB8AD32F6B11}"/>
                  </a:ext>
                </a:extLst>
              </p:cNvPr>
              <p:cNvSpPr/>
              <p:nvPr/>
            </p:nvSpPr>
            <p:spPr>
              <a:xfrm>
                <a:off x="3762019" y="4831952"/>
                <a:ext cx="157163" cy="157163"/>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9" name="Ellipszis 244">
                <a:extLst>
                  <a:ext uri="{FF2B5EF4-FFF2-40B4-BE49-F238E27FC236}">
                    <a16:creationId xmlns:a16="http://schemas.microsoft.com/office/drawing/2014/main" id="{FCB629F5-1407-8510-CFBE-E3F809831590}"/>
                  </a:ext>
                </a:extLst>
              </p:cNvPr>
              <p:cNvSpPr/>
              <p:nvPr/>
            </p:nvSpPr>
            <p:spPr>
              <a:xfrm>
                <a:off x="3604856" y="4499415"/>
                <a:ext cx="157163" cy="157163"/>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0" name="Ellipszis 245">
                <a:extLst>
                  <a:ext uri="{FF2B5EF4-FFF2-40B4-BE49-F238E27FC236}">
                    <a16:creationId xmlns:a16="http://schemas.microsoft.com/office/drawing/2014/main" id="{2EE2BBFD-31AF-897A-EB84-74DF5C369EC0}"/>
                  </a:ext>
                </a:extLst>
              </p:cNvPr>
              <p:cNvSpPr/>
              <p:nvPr/>
            </p:nvSpPr>
            <p:spPr>
              <a:xfrm>
                <a:off x="3007517" y="4564854"/>
                <a:ext cx="157163" cy="157163"/>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1" name="Ellipszis 246">
                <a:extLst>
                  <a:ext uri="{FF2B5EF4-FFF2-40B4-BE49-F238E27FC236}">
                    <a16:creationId xmlns:a16="http://schemas.microsoft.com/office/drawing/2014/main" id="{50B8B8CE-9439-9B77-5240-4471DBB3A666}"/>
                  </a:ext>
                </a:extLst>
              </p:cNvPr>
              <p:cNvSpPr/>
              <p:nvPr/>
            </p:nvSpPr>
            <p:spPr>
              <a:xfrm>
                <a:off x="2253015" y="4499415"/>
                <a:ext cx="157163" cy="157163"/>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2" name="Ellipszis 247">
                <a:extLst>
                  <a:ext uri="{FF2B5EF4-FFF2-40B4-BE49-F238E27FC236}">
                    <a16:creationId xmlns:a16="http://schemas.microsoft.com/office/drawing/2014/main" id="{BFD9EA86-E978-8131-1FC8-482D5A2EFB37}"/>
                  </a:ext>
                </a:extLst>
              </p:cNvPr>
              <p:cNvSpPr/>
              <p:nvPr/>
            </p:nvSpPr>
            <p:spPr>
              <a:xfrm>
                <a:off x="3250668" y="4187559"/>
                <a:ext cx="157163" cy="157163"/>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3" name="Ellipszis 248">
                <a:extLst>
                  <a:ext uri="{FF2B5EF4-FFF2-40B4-BE49-F238E27FC236}">
                    <a16:creationId xmlns:a16="http://schemas.microsoft.com/office/drawing/2014/main" id="{6900456C-B128-FC69-C202-E4F238DC9C9D}"/>
                  </a:ext>
                </a:extLst>
              </p:cNvPr>
              <p:cNvSpPr/>
              <p:nvPr/>
            </p:nvSpPr>
            <p:spPr>
              <a:xfrm>
                <a:off x="2113755" y="4187825"/>
                <a:ext cx="157163" cy="157163"/>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4" name="Ellipszis 249">
                <a:extLst>
                  <a:ext uri="{FF2B5EF4-FFF2-40B4-BE49-F238E27FC236}">
                    <a16:creationId xmlns:a16="http://schemas.microsoft.com/office/drawing/2014/main" id="{93A3EF48-F69E-3726-2A3F-95E404FDEB71}"/>
                  </a:ext>
                </a:extLst>
              </p:cNvPr>
              <p:cNvSpPr/>
              <p:nvPr/>
            </p:nvSpPr>
            <p:spPr>
              <a:xfrm>
                <a:off x="2521567" y="4933549"/>
                <a:ext cx="157163" cy="157163"/>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5" name="Ellipszis 250">
                <a:extLst>
                  <a:ext uri="{FF2B5EF4-FFF2-40B4-BE49-F238E27FC236}">
                    <a16:creationId xmlns:a16="http://schemas.microsoft.com/office/drawing/2014/main" id="{9B213A99-E89C-1D36-52FD-E6CD1828F49F}"/>
                  </a:ext>
                </a:extLst>
              </p:cNvPr>
              <p:cNvSpPr/>
              <p:nvPr/>
            </p:nvSpPr>
            <p:spPr>
              <a:xfrm>
                <a:off x="1852884" y="4854968"/>
                <a:ext cx="157163" cy="157163"/>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6" name="Ellipszis 251">
                <a:extLst>
                  <a:ext uri="{FF2B5EF4-FFF2-40B4-BE49-F238E27FC236}">
                    <a16:creationId xmlns:a16="http://schemas.microsoft.com/office/drawing/2014/main" id="{759BC874-3615-2CF4-0883-F62C20A21DB9}"/>
                  </a:ext>
                </a:extLst>
              </p:cNvPr>
              <p:cNvSpPr/>
              <p:nvPr/>
            </p:nvSpPr>
            <p:spPr>
              <a:xfrm>
                <a:off x="2120811" y="5200646"/>
                <a:ext cx="157163" cy="157163"/>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7" name="Ellipszis 252">
                <a:extLst>
                  <a:ext uri="{FF2B5EF4-FFF2-40B4-BE49-F238E27FC236}">
                    <a16:creationId xmlns:a16="http://schemas.microsoft.com/office/drawing/2014/main" id="{69DC55F1-8806-6E96-A254-98344222FD8B}"/>
                  </a:ext>
                </a:extLst>
              </p:cNvPr>
              <p:cNvSpPr/>
              <p:nvPr/>
            </p:nvSpPr>
            <p:spPr>
              <a:xfrm>
                <a:off x="1324946" y="4564855"/>
                <a:ext cx="157163" cy="157163"/>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98" name="Egyenes összekötő 253">
                <a:extLst>
                  <a:ext uri="{FF2B5EF4-FFF2-40B4-BE49-F238E27FC236}">
                    <a16:creationId xmlns:a16="http://schemas.microsoft.com/office/drawing/2014/main" id="{E1D0954C-BD08-7A56-A254-EEFADABFAC44}"/>
                  </a:ext>
                </a:extLst>
              </p:cNvPr>
              <p:cNvCxnSpPr>
                <a:cxnSpLocks/>
                <a:endCxn id="185" idx="2"/>
              </p:cNvCxnSpPr>
              <p:nvPr/>
            </p:nvCxnSpPr>
            <p:spPr>
              <a:xfrm flipV="1">
                <a:off x="478631" y="4379119"/>
                <a:ext cx="464344" cy="7144"/>
              </a:xfrm>
              <a:prstGeom prst="line">
                <a:avLst/>
              </a:prstGeom>
              <a:noFill/>
              <a:ln w="28575" cap="flat" cmpd="sng" algn="ctr">
                <a:solidFill>
                  <a:sysClr val="windowText" lastClr="000000"/>
                </a:solidFill>
                <a:prstDash val="solid"/>
                <a:miter lim="800000"/>
              </a:ln>
              <a:effectLst/>
            </p:spPr>
          </p:cxnSp>
          <p:cxnSp>
            <p:nvCxnSpPr>
              <p:cNvPr id="199" name="Egyenes összekötő 254">
                <a:extLst>
                  <a:ext uri="{FF2B5EF4-FFF2-40B4-BE49-F238E27FC236}">
                    <a16:creationId xmlns:a16="http://schemas.microsoft.com/office/drawing/2014/main" id="{5D137803-70A1-3792-8C5F-A389C7B0E89D}"/>
                  </a:ext>
                </a:extLst>
              </p:cNvPr>
              <p:cNvCxnSpPr>
                <a:cxnSpLocks/>
                <a:stCxn id="177" idx="5"/>
                <a:endCxn id="184" idx="5"/>
              </p:cNvCxnSpPr>
              <p:nvPr/>
            </p:nvCxnSpPr>
            <p:spPr>
              <a:xfrm>
                <a:off x="534197" y="4434685"/>
                <a:ext cx="242888" cy="342899"/>
              </a:xfrm>
              <a:prstGeom prst="line">
                <a:avLst/>
              </a:prstGeom>
              <a:noFill/>
              <a:ln w="28575" cap="flat" cmpd="sng" algn="ctr">
                <a:solidFill>
                  <a:sysClr val="windowText" lastClr="000000"/>
                </a:solidFill>
                <a:prstDash val="solid"/>
                <a:miter lim="800000"/>
              </a:ln>
              <a:effectLst/>
            </p:spPr>
          </p:cxnSp>
          <p:cxnSp>
            <p:nvCxnSpPr>
              <p:cNvPr id="200" name="Egyenes összekötő 255">
                <a:extLst>
                  <a:ext uri="{FF2B5EF4-FFF2-40B4-BE49-F238E27FC236}">
                    <a16:creationId xmlns:a16="http://schemas.microsoft.com/office/drawing/2014/main" id="{84370001-8D27-461E-2415-95072D1F2C0A}"/>
                  </a:ext>
                </a:extLst>
              </p:cNvPr>
              <p:cNvCxnSpPr>
                <a:cxnSpLocks/>
                <a:endCxn id="181" idx="6"/>
              </p:cNvCxnSpPr>
              <p:nvPr/>
            </p:nvCxnSpPr>
            <p:spPr>
              <a:xfrm>
                <a:off x="2181845" y="4257059"/>
                <a:ext cx="710494" cy="22137"/>
              </a:xfrm>
              <a:prstGeom prst="line">
                <a:avLst/>
              </a:prstGeom>
              <a:noFill/>
              <a:ln w="28575" cap="flat" cmpd="sng" algn="ctr">
                <a:solidFill>
                  <a:sysClr val="windowText" lastClr="000000"/>
                </a:solidFill>
                <a:prstDash val="solid"/>
                <a:miter lim="800000"/>
              </a:ln>
              <a:effectLst/>
            </p:spPr>
          </p:cxnSp>
          <p:cxnSp>
            <p:nvCxnSpPr>
              <p:cNvPr id="201" name="Egyenes összekötő 256">
                <a:extLst>
                  <a:ext uri="{FF2B5EF4-FFF2-40B4-BE49-F238E27FC236}">
                    <a16:creationId xmlns:a16="http://schemas.microsoft.com/office/drawing/2014/main" id="{6A09EA85-01B6-604F-E81F-C4EBB2CEBCF1}"/>
                  </a:ext>
                </a:extLst>
              </p:cNvPr>
              <p:cNvCxnSpPr>
                <a:cxnSpLocks/>
                <a:endCxn id="192" idx="6"/>
              </p:cNvCxnSpPr>
              <p:nvPr/>
            </p:nvCxnSpPr>
            <p:spPr>
              <a:xfrm flipV="1">
                <a:off x="2827338" y="4266141"/>
                <a:ext cx="580493" cy="20109"/>
              </a:xfrm>
              <a:prstGeom prst="line">
                <a:avLst/>
              </a:prstGeom>
              <a:noFill/>
              <a:ln w="28575" cap="flat" cmpd="sng" algn="ctr">
                <a:solidFill>
                  <a:sysClr val="windowText" lastClr="000000"/>
                </a:solidFill>
                <a:prstDash val="solid"/>
                <a:miter lim="800000"/>
              </a:ln>
              <a:effectLst/>
            </p:spPr>
          </p:cxnSp>
          <p:cxnSp>
            <p:nvCxnSpPr>
              <p:cNvPr id="202" name="Egyenes összekötő 257">
                <a:extLst>
                  <a:ext uri="{FF2B5EF4-FFF2-40B4-BE49-F238E27FC236}">
                    <a16:creationId xmlns:a16="http://schemas.microsoft.com/office/drawing/2014/main" id="{8483C154-4A89-0791-3B6E-F74E96C61877}"/>
                  </a:ext>
                </a:extLst>
              </p:cNvPr>
              <p:cNvCxnSpPr>
                <a:cxnSpLocks/>
                <a:stCxn id="184" idx="4"/>
                <a:endCxn id="182" idx="0"/>
              </p:cNvCxnSpPr>
              <p:nvPr/>
            </p:nvCxnSpPr>
            <p:spPr>
              <a:xfrm>
                <a:off x="721520" y="4800600"/>
                <a:ext cx="78582" cy="298449"/>
              </a:xfrm>
              <a:prstGeom prst="line">
                <a:avLst/>
              </a:prstGeom>
              <a:noFill/>
              <a:ln w="28575" cap="flat" cmpd="sng" algn="ctr">
                <a:solidFill>
                  <a:sysClr val="windowText" lastClr="000000"/>
                </a:solidFill>
                <a:prstDash val="solid"/>
                <a:miter lim="800000"/>
              </a:ln>
              <a:effectLst/>
            </p:spPr>
          </p:cxnSp>
          <p:cxnSp>
            <p:nvCxnSpPr>
              <p:cNvPr id="203" name="Egyenes összekötő 258">
                <a:extLst>
                  <a:ext uri="{FF2B5EF4-FFF2-40B4-BE49-F238E27FC236}">
                    <a16:creationId xmlns:a16="http://schemas.microsoft.com/office/drawing/2014/main" id="{A2618091-E75C-993D-5383-8AB9C494CCFB}"/>
                  </a:ext>
                </a:extLst>
              </p:cNvPr>
              <p:cNvCxnSpPr>
                <a:cxnSpLocks/>
                <a:endCxn id="191" idx="5"/>
              </p:cNvCxnSpPr>
              <p:nvPr/>
            </p:nvCxnSpPr>
            <p:spPr>
              <a:xfrm>
                <a:off x="2145551" y="4244445"/>
                <a:ext cx="241611" cy="389117"/>
              </a:xfrm>
              <a:prstGeom prst="line">
                <a:avLst/>
              </a:prstGeom>
              <a:noFill/>
              <a:ln w="28575" cap="flat" cmpd="sng" algn="ctr">
                <a:solidFill>
                  <a:sysClr val="windowText" lastClr="000000"/>
                </a:solidFill>
                <a:prstDash val="solid"/>
                <a:miter lim="800000"/>
              </a:ln>
              <a:effectLst/>
            </p:spPr>
          </p:cxnSp>
          <p:cxnSp>
            <p:nvCxnSpPr>
              <p:cNvPr id="204" name="Egyenes összekötő 259">
                <a:extLst>
                  <a:ext uri="{FF2B5EF4-FFF2-40B4-BE49-F238E27FC236}">
                    <a16:creationId xmlns:a16="http://schemas.microsoft.com/office/drawing/2014/main" id="{926F59A1-B604-F437-1B49-B260E2E81F9B}"/>
                  </a:ext>
                </a:extLst>
              </p:cNvPr>
              <p:cNvCxnSpPr>
                <a:cxnSpLocks/>
                <a:endCxn id="189" idx="1"/>
              </p:cNvCxnSpPr>
              <p:nvPr/>
            </p:nvCxnSpPr>
            <p:spPr>
              <a:xfrm>
                <a:off x="3311131" y="4235097"/>
                <a:ext cx="316741" cy="287334"/>
              </a:xfrm>
              <a:prstGeom prst="line">
                <a:avLst/>
              </a:prstGeom>
              <a:noFill/>
              <a:ln w="28575" cap="flat" cmpd="sng" algn="ctr">
                <a:solidFill>
                  <a:sysClr val="windowText" lastClr="000000"/>
                </a:solidFill>
                <a:prstDash val="solid"/>
                <a:miter lim="800000"/>
              </a:ln>
              <a:effectLst/>
            </p:spPr>
          </p:cxnSp>
          <p:cxnSp>
            <p:nvCxnSpPr>
              <p:cNvPr id="205" name="Egyenes összekötő 260">
                <a:extLst>
                  <a:ext uri="{FF2B5EF4-FFF2-40B4-BE49-F238E27FC236}">
                    <a16:creationId xmlns:a16="http://schemas.microsoft.com/office/drawing/2014/main" id="{EFFCE914-D221-7223-9986-99D5B9F67ED6}"/>
                  </a:ext>
                </a:extLst>
              </p:cNvPr>
              <p:cNvCxnSpPr>
                <a:cxnSpLocks/>
                <a:endCxn id="190" idx="6"/>
              </p:cNvCxnSpPr>
              <p:nvPr/>
            </p:nvCxnSpPr>
            <p:spPr>
              <a:xfrm>
                <a:off x="2311138" y="4561859"/>
                <a:ext cx="853542" cy="81577"/>
              </a:xfrm>
              <a:prstGeom prst="line">
                <a:avLst/>
              </a:prstGeom>
              <a:noFill/>
              <a:ln w="28575" cap="flat" cmpd="sng" algn="ctr">
                <a:solidFill>
                  <a:sysClr val="windowText" lastClr="000000"/>
                </a:solidFill>
                <a:prstDash val="solid"/>
                <a:miter lim="800000"/>
              </a:ln>
              <a:effectLst/>
            </p:spPr>
          </p:cxnSp>
          <p:cxnSp>
            <p:nvCxnSpPr>
              <p:cNvPr id="206" name="Egyenes összekötő 261">
                <a:extLst>
                  <a:ext uri="{FF2B5EF4-FFF2-40B4-BE49-F238E27FC236}">
                    <a16:creationId xmlns:a16="http://schemas.microsoft.com/office/drawing/2014/main" id="{DCBDFFDE-3387-F197-2E59-43E361BBF966}"/>
                  </a:ext>
                </a:extLst>
              </p:cNvPr>
              <p:cNvCxnSpPr>
                <a:cxnSpLocks/>
                <a:endCxn id="189" idx="6"/>
              </p:cNvCxnSpPr>
              <p:nvPr/>
            </p:nvCxnSpPr>
            <p:spPr>
              <a:xfrm flipV="1">
                <a:off x="3086361" y="4577997"/>
                <a:ext cx="675658" cy="72053"/>
              </a:xfrm>
              <a:prstGeom prst="line">
                <a:avLst/>
              </a:prstGeom>
              <a:noFill/>
              <a:ln w="28575" cap="flat" cmpd="sng" algn="ctr">
                <a:solidFill>
                  <a:sysClr val="windowText" lastClr="000000"/>
                </a:solidFill>
                <a:prstDash val="solid"/>
                <a:miter lim="800000"/>
              </a:ln>
              <a:effectLst/>
            </p:spPr>
          </p:cxnSp>
          <p:cxnSp>
            <p:nvCxnSpPr>
              <p:cNvPr id="207" name="Egyenes összekötő 262">
                <a:extLst>
                  <a:ext uri="{FF2B5EF4-FFF2-40B4-BE49-F238E27FC236}">
                    <a16:creationId xmlns:a16="http://schemas.microsoft.com/office/drawing/2014/main" id="{278F585D-01FE-2AEE-6954-D5442DD5447B}"/>
                  </a:ext>
                </a:extLst>
              </p:cNvPr>
              <p:cNvCxnSpPr>
                <a:cxnSpLocks/>
                <a:endCxn id="197" idx="6"/>
              </p:cNvCxnSpPr>
              <p:nvPr/>
            </p:nvCxnSpPr>
            <p:spPr>
              <a:xfrm flipV="1">
                <a:off x="746174" y="4643437"/>
                <a:ext cx="735935" cy="82019"/>
              </a:xfrm>
              <a:prstGeom prst="line">
                <a:avLst/>
              </a:prstGeom>
              <a:noFill/>
              <a:ln w="28575" cap="flat" cmpd="sng" algn="ctr">
                <a:solidFill>
                  <a:sysClr val="windowText" lastClr="000000"/>
                </a:solidFill>
                <a:prstDash val="solid"/>
                <a:miter lim="800000"/>
              </a:ln>
              <a:effectLst/>
            </p:spPr>
          </p:cxnSp>
          <p:cxnSp>
            <p:nvCxnSpPr>
              <p:cNvPr id="208" name="Egyenes összekötő 263">
                <a:extLst>
                  <a:ext uri="{FF2B5EF4-FFF2-40B4-BE49-F238E27FC236}">
                    <a16:creationId xmlns:a16="http://schemas.microsoft.com/office/drawing/2014/main" id="{A82BBACB-094E-7F94-4F2E-D174B3577F31}"/>
                  </a:ext>
                </a:extLst>
              </p:cNvPr>
              <p:cNvCxnSpPr>
                <a:cxnSpLocks/>
                <a:stCxn id="182" idx="7"/>
                <a:endCxn id="197" idx="7"/>
              </p:cNvCxnSpPr>
              <p:nvPr/>
            </p:nvCxnSpPr>
            <p:spPr>
              <a:xfrm flipV="1">
                <a:off x="855667" y="4587871"/>
                <a:ext cx="603426" cy="534194"/>
              </a:xfrm>
              <a:prstGeom prst="line">
                <a:avLst/>
              </a:prstGeom>
              <a:noFill/>
              <a:ln w="28575" cap="flat" cmpd="sng" algn="ctr">
                <a:solidFill>
                  <a:sysClr val="windowText" lastClr="000000"/>
                </a:solidFill>
                <a:prstDash val="solid"/>
                <a:miter lim="800000"/>
              </a:ln>
              <a:effectLst/>
            </p:spPr>
          </p:cxnSp>
          <p:cxnSp>
            <p:nvCxnSpPr>
              <p:cNvPr id="209" name="Egyenes összekötő 264">
                <a:extLst>
                  <a:ext uri="{FF2B5EF4-FFF2-40B4-BE49-F238E27FC236}">
                    <a16:creationId xmlns:a16="http://schemas.microsoft.com/office/drawing/2014/main" id="{A843399E-7CE1-EAB1-4CEA-7CC7D68E2CB3}"/>
                  </a:ext>
                </a:extLst>
              </p:cNvPr>
              <p:cNvCxnSpPr>
                <a:cxnSpLocks/>
                <a:stCxn id="183" idx="7"/>
                <a:endCxn id="182" idx="7"/>
              </p:cNvCxnSpPr>
              <p:nvPr/>
            </p:nvCxnSpPr>
            <p:spPr>
              <a:xfrm flipV="1">
                <a:off x="455615" y="5122065"/>
                <a:ext cx="400052" cy="157163"/>
              </a:xfrm>
              <a:prstGeom prst="line">
                <a:avLst/>
              </a:prstGeom>
              <a:noFill/>
              <a:ln w="28575" cap="flat" cmpd="sng" algn="ctr">
                <a:solidFill>
                  <a:sysClr val="windowText" lastClr="000000"/>
                </a:solidFill>
                <a:prstDash val="solid"/>
                <a:miter lim="800000"/>
              </a:ln>
              <a:effectLst/>
            </p:spPr>
          </p:cxnSp>
          <p:cxnSp>
            <p:nvCxnSpPr>
              <p:cNvPr id="210" name="Egyenes összekötő 265">
                <a:extLst>
                  <a:ext uri="{FF2B5EF4-FFF2-40B4-BE49-F238E27FC236}">
                    <a16:creationId xmlns:a16="http://schemas.microsoft.com/office/drawing/2014/main" id="{57E03E60-94A0-456F-02E1-62D69F27C571}"/>
                  </a:ext>
                </a:extLst>
              </p:cNvPr>
              <p:cNvCxnSpPr>
                <a:cxnSpLocks/>
                <a:stCxn id="196" idx="5"/>
                <a:endCxn id="195" idx="5"/>
              </p:cNvCxnSpPr>
              <p:nvPr/>
            </p:nvCxnSpPr>
            <p:spPr>
              <a:xfrm flipH="1" flipV="1">
                <a:off x="1987031" y="4989115"/>
                <a:ext cx="267927" cy="345678"/>
              </a:xfrm>
              <a:prstGeom prst="line">
                <a:avLst/>
              </a:prstGeom>
              <a:noFill/>
              <a:ln w="28575" cap="flat" cmpd="sng" algn="ctr">
                <a:solidFill>
                  <a:sysClr val="windowText" lastClr="000000"/>
                </a:solidFill>
                <a:prstDash val="solid"/>
                <a:miter lim="800000"/>
              </a:ln>
              <a:effectLst/>
            </p:spPr>
          </p:cxnSp>
          <p:cxnSp>
            <p:nvCxnSpPr>
              <p:cNvPr id="211" name="Egyenes összekötő 266">
                <a:extLst>
                  <a:ext uri="{FF2B5EF4-FFF2-40B4-BE49-F238E27FC236}">
                    <a16:creationId xmlns:a16="http://schemas.microsoft.com/office/drawing/2014/main" id="{FC022B11-C0D9-19B2-03DB-A39AC06EFBE9}"/>
                  </a:ext>
                </a:extLst>
              </p:cNvPr>
              <p:cNvCxnSpPr>
                <a:cxnSpLocks/>
                <a:endCxn id="180" idx="6"/>
              </p:cNvCxnSpPr>
              <p:nvPr/>
            </p:nvCxnSpPr>
            <p:spPr>
              <a:xfrm>
                <a:off x="3840600" y="4910533"/>
                <a:ext cx="511520" cy="231019"/>
              </a:xfrm>
              <a:prstGeom prst="line">
                <a:avLst/>
              </a:prstGeom>
              <a:noFill/>
              <a:ln w="28575" cap="flat" cmpd="sng" algn="ctr">
                <a:solidFill>
                  <a:sysClr val="windowText" lastClr="000000"/>
                </a:solidFill>
                <a:prstDash val="solid"/>
                <a:miter lim="800000"/>
              </a:ln>
              <a:effectLst/>
            </p:spPr>
          </p:cxnSp>
          <p:cxnSp>
            <p:nvCxnSpPr>
              <p:cNvPr id="212" name="Egyenes összekötő 267">
                <a:extLst>
                  <a:ext uri="{FF2B5EF4-FFF2-40B4-BE49-F238E27FC236}">
                    <a16:creationId xmlns:a16="http://schemas.microsoft.com/office/drawing/2014/main" id="{A9582A48-2E35-3771-6571-D8B44A946CB2}"/>
                  </a:ext>
                </a:extLst>
              </p:cNvPr>
              <p:cNvCxnSpPr>
                <a:cxnSpLocks/>
                <a:endCxn id="180" idx="2"/>
              </p:cNvCxnSpPr>
              <p:nvPr/>
            </p:nvCxnSpPr>
            <p:spPr>
              <a:xfrm flipV="1">
                <a:off x="3903795" y="5141552"/>
                <a:ext cx="291162" cy="152790"/>
              </a:xfrm>
              <a:prstGeom prst="line">
                <a:avLst/>
              </a:prstGeom>
              <a:noFill/>
              <a:ln w="28575" cap="flat" cmpd="sng" algn="ctr">
                <a:solidFill>
                  <a:sysClr val="windowText" lastClr="000000"/>
                </a:solidFill>
                <a:prstDash val="solid"/>
                <a:miter lim="800000"/>
              </a:ln>
              <a:effectLst/>
            </p:spPr>
          </p:cxnSp>
          <p:cxnSp>
            <p:nvCxnSpPr>
              <p:cNvPr id="213" name="Egyenes összekötő 268">
                <a:extLst>
                  <a:ext uri="{FF2B5EF4-FFF2-40B4-BE49-F238E27FC236}">
                    <a16:creationId xmlns:a16="http://schemas.microsoft.com/office/drawing/2014/main" id="{097D7C94-326A-6C88-1785-ADB0A08D74BA}"/>
                  </a:ext>
                </a:extLst>
              </p:cNvPr>
              <p:cNvCxnSpPr>
                <a:cxnSpLocks/>
                <a:endCxn id="186" idx="7"/>
              </p:cNvCxnSpPr>
              <p:nvPr/>
            </p:nvCxnSpPr>
            <p:spPr>
              <a:xfrm flipV="1">
                <a:off x="4288484" y="4855273"/>
                <a:ext cx="445169" cy="279802"/>
              </a:xfrm>
              <a:prstGeom prst="line">
                <a:avLst/>
              </a:prstGeom>
              <a:noFill/>
              <a:ln w="28575" cap="flat" cmpd="sng" algn="ctr">
                <a:solidFill>
                  <a:sysClr val="windowText" lastClr="000000"/>
                </a:solidFill>
                <a:prstDash val="solid"/>
                <a:miter lim="800000"/>
              </a:ln>
              <a:effectLst/>
            </p:spPr>
          </p:cxnSp>
          <p:cxnSp>
            <p:nvCxnSpPr>
              <p:cNvPr id="214" name="Egyenes összekötő 269">
                <a:extLst>
                  <a:ext uri="{FF2B5EF4-FFF2-40B4-BE49-F238E27FC236}">
                    <a16:creationId xmlns:a16="http://schemas.microsoft.com/office/drawing/2014/main" id="{392783A2-276F-8979-44C0-6AAF0EF0A811}"/>
                  </a:ext>
                </a:extLst>
              </p:cNvPr>
              <p:cNvCxnSpPr>
                <a:cxnSpLocks/>
                <a:endCxn id="179" idx="6"/>
              </p:cNvCxnSpPr>
              <p:nvPr/>
            </p:nvCxnSpPr>
            <p:spPr>
              <a:xfrm>
                <a:off x="4261677" y="5106960"/>
                <a:ext cx="805624" cy="142540"/>
              </a:xfrm>
              <a:prstGeom prst="line">
                <a:avLst/>
              </a:prstGeom>
              <a:noFill/>
              <a:ln w="28575" cap="flat" cmpd="sng" algn="ctr">
                <a:solidFill>
                  <a:sysClr val="windowText" lastClr="000000"/>
                </a:solidFill>
                <a:prstDash val="solid"/>
                <a:miter lim="800000"/>
              </a:ln>
              <a:effectLst/>
            </p:spPr>
          </p:cxnSp>
          <p:cxnSp>
            <p:nvCxnSpPr>
              <p:cNvPr id="215" name="Egyenes összekötő 270">
                <a:extLst>
                  <a:ext uri="{FF2B5EF4-FFF2-40B4-BE49-F238E27FC236}">
                    <a16:creationId xmlns:a16="http://schemas.microsoft.com/office/drawing/2014/main" id="{DF18F060-F208-0079-FA2E-0E001F290F5C}"/>
                  </a:ext>
                </a:extLst>
              </p:cNvPr>
              <p:cNvCxnSpPr>
                <a:cxnSpLocks/>
                <a:endCxn id="232" idx="6"/>
              </p:cNvCxnSpPr>
              <p:nvPr/>
            </p:nvCxnSpPr>
            <p:spPr>
              <a:xfrm>
                <a:off x="4220221" y="4370764"/>
                <a:ext cx="544348" cy="235101"/>
              </a:xfrm>
              <a:prstGeom prst="line">
                <a:avLst/>
              </a:prstGeom>
              <a:noFill/>
              <a:ln w="28575" cap="flat" cmpd="sng" algn="ctr">
                <a:solidFill>
                  <a:sysClr val="windowText" lastClr="000000"/>
                </a:solidFill>
                <a:prstDash val="solid"/>
                <a:miter lim="800000"/>
              </a:ln>
              <a:effectLst/>
            </p:spPr>
          </p:cxnSp>
          <p:cxnSp>
            <p:nvCxnSpPr>
              <p:cNvPr id="216" name="Egyenes összekötő 271">
                <a:extLst>
                  <a:ext uri="{FF2B5EF4-FFF2-40B4-BE49-F238E27FC236}">
                    <a16:creationId xmlns:a16="http://schemas.microsoft.com/office/drawing/2014/main" id="{A6D04647-B63F-C257-ACD5-D3C6F120AB76}"/>
                  </a:ext>
                </a:extLst>
              </p:cNvPr>
              <p:cNvCxnSpPr>
                <a:cxnSpLocks/>
                <a:endCxn id="222" idx="6"/>
              </p:cNvCxnSpPr>
              <p:nvPr/>
            </p:nvCxnSpPr>
            <p:spPr>
              <a:xfrm>
                <a:off x="7733471" y="5086126"/>
                <a:ext cx="700959" cy="241955"/>
              </a:xfrm>
              <a:prstGeom prst="line">
                <a:avLst/>
              </a:prstGeom>
              <a:noFill/>
              <a:ln w="28575" cap="flat" cmpd="sng" algn="ctr">
                <a:solidFill>
                  <a:sysClr val="windowText" lastClr="000000"/>
                </a:solidFill>
                <a:prstDash val="solid"/>
                <a:miter lim="800000"/>
              </a:ln>
              <a:effectLst/>
            </p:spPr>
          </p:cxnSp>
          <p:cxnSp>
            <p:nvCxnSpPr>
              <p:cNvPr id="217" name="Egyenes összekötő 272">
                <a:extLst>
                  <a:ext uri="{FF2B5EF4-FFF2-40B4-BE49-F238E27FC236}">
                    <a16:creationId xmlns:a16="http://schemas.microsoft.com/office/drawing/2014/main" id="{5CBD00A3-BD43-5615-E98C-B6D130D8E4EB}"/>
                  </a:ext>
                </a:extLst>
              </p:cNvPr>
              <p:cNvCxnSpPr>
                <a:cxnSpLocks/>
                <a:endCxn id="178" idx="6"/>
              </p:cNvCxnSpPr>
              <p:nvPr/>
            </p:nvCxnSpPr>
            <p:spPr>
              <a:xfrm flipV="1">
                <a:off x="7752526" y="4933550"/>
                <a:ext cx="867356" cy="127618"/>
              </a:xfrm>
              <a:prstGeom prst="line">
                <a:avLst/>
              </a:prstGeom>
              <a:noFill/>
              <a:ln w="28575" cap="flat" cmpd="sng" algn="ctr">
                <a:solidFill>
                  <a:sysClr val="windowText" lastClr="000000"/>
                </a:solidFill>
                <a:prstDash val="solid"/>
                <a:miter lim="800000"/>
              </a:ln>
              <a:effectLst/>
            </p:spPr>
          </p:cxnSp>
          <p:cxnSp>
            <p:nvCxnSpPr>
              <p:cNvPr id="218" name="Egyenes összekötő 273">
                <a:extLst>
                  <a:ext uri="{FF2B5EF4-FFF2-40B4-BE49-F238E27FC236}">
                    <a16:creationId xmlns:a16="http://schemas.microsoft.com/office/drawing/2014/main" id="{DCEF3F10-63A1-FEF8-4074-550A24AC6792}"/>
                  </a:ext>
                </a:extLst>
              </p:cNvPr>
              <p:cNvCxnSpPr>
                <a:cxnSpLocks/>
                <a:stCxn id="186" idx="5"/>
                <a:endCxn id="179" idx="5"/>
              </p:cNvCxnSpPr>
              <p:nvPr/>
            </p:nvCxnSpPr>
            <p:spPr>
              <a:xfrm>
                <a:off x="4733653" y="4966404"/>
                <a:ext cx="310632" cy="338661"/>
              </a:xfrm>
              <a:prstGeom prst="line">
                <a:avLst/>
              </a:prstGeom>
              <a:noFill/>
              <a:ln w="28575" cap="flat" cmpd="sng" algn="ctr">
                <a:solidFill>
                  <a:sysClr val="windowText" lastClr="000000"/>
                </a:solidFill>
                <a:prstDash val="solid"/>
                <a:miter lim="800000"/>
              </a:ln>
              <a:effectLst/>
            </p:spPr>
          </p:cxnSp>
          <p:cxnSp>
            <p:nvCxnSpPr>
              <p:cNvPr id="219" name="Egyenes összekötő 274">
                <a:extLst>
                  <a:ext uri="{FF2B5EF4-FFF2-40B4-BE49-F238E27FC236}">
                    <a16:creationId xmlns:a16="http://schemas.microsoft.com/office/drawing/2014/main" id="{92E3BC4A-3C45-7109-3AE6-1EC45E887D48}"/>
                  </a:ext>
                </a:extLst>
              </p:cNvPr>
              <p:cNvCxnSpPr>
                <a:cxnSpLocks/>
                <a:stCxn id="196" idx="7"/>
                <a:endCxn id="194" idx="2"/>
              </p:cNvCxnSpPr>
              <p:nvPr/>
            </p:nvCxnSpPr>
            <p:spPr>
              <a:xfrm flipV="1">
                <a:off x="2254958" y="5012131"/>
                <a:ext cx="266609" cy="211531"/>
              </a:xfrm>
              <a:prstGeom prst="line">
                <a:avLst/>
              </a:prstGeom>
              <a:noFill/>
              <a:ln w="28575" cap="flat" cmpd="sng" algn="ctr">
                <a:solidFill>
                  <a:sysClr val="windowText" lastClr="000000"/>
                </a:solidFill>
                <a:prstDash val="solid"/>
                <a:miter lim="800000"/>
              </a:ln>
              <a:effectLst/>
            </p:spPr>
          </p:cxnSp>
          <p:cxnSp>
            <p:nvCxnSpPr>
              <p:cNvPr id="220" name="Egyenes összekötő 275">
                <a:extLst>
                  <a:ext uri="{FF2B5EF4-FFF2-40B4-BE49-F238E27FC236}">
                    <a16:creationId xmlns:a16="http://schemas.microsoft.com/office/drawing/2014/main" id="{83279105-F343-5130-4D10-A2677CF334C6}"/>
                  </a:ext>
                </a:extLst>
              </p:cNvPr>
              <p:cNvCxnSpPr>
                <a:cxnSpLocks/>
                <a:endCxn id="194" idx="6"/>
              </p:cNvCxnSpPr>
              <p:nvPr/>
            </p:nvCxnSpPr>
            <p:spPr>
              <a:xfrm>
                <a:off x="1928527" y="4939241"/>
                <a:ext cx="750203" cy="72890"/>
              </a:xfrm>
              <a:prstGeom prst="line">
                <a:avLst/>
              </a:prstGeom>
              <a:noFill/>
              <a:ln w="28575" cap="flat" cmpd="sng" algn="ctr">
                <a:solidFill>
                  <a:sysClr val="windowText" lastClr="000000"/>
                </a:solidFill>
                <a:prstDash val="solid"/>
                <a:miter lim="800000"/>
              </a:ln>
              <a:effectLst/>
            </p:spPr>
          </p:cxnSp>
          <p:sp>
            <p:nvSpPr>
              <p:cNvPr id="221" name="Ellipszis 276">
                <a:extLst>
                  <a:ext uri="{FF2B5EF4-FFF2-40B4-BE49-F238E27FC236}">
                    <a16:creationId xmlns:a16="http://schemas.microsoft.com/office/drawing/2014/main" id="{BD2EBC29-26D9-59FF-3C0B-63E002879787}"/>
                  </a:ext>
                </a:extLst>
              </p:cNvPr>
              <p:cNvSpPr/>
              <p:nvPr/>
            </p:nvSpPr>
            <p:spPr>
              <a:xfrm>
                <a:off x="7676068" y="4975686"/>
                <a:ext cx="157163" cy="157163"/>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2" name="Ellipszis 277">
                <a:extLst>
                  <a:ext uri="{FF2B5EF4-FFF2-40B4-BE49-F238E27FC236}">
                    <a16:creationId xmlns:a16="http://schemas.microsoft.com/office/drawing/2014/main" id="{3A3B2D7D-2FF8-24AD-0C24-9914D5312247}"/>
                  </a:ext>
                </a:extLst>
              </p:cNvPr>
              <p:cNvSpPr/>
              <p:nvPr/>
            </p:nvSpPr>
            <p:spPr>
              <a:xfrm>
                <a:off x="8277267" y="5249499"/>
                <a:ext cx="157163" cy="157163"/>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3" name="Ellipszis 278">
                <a:extLst>
                  <a:ext uri="{FF2B5EF4-FFF2-40B4-BE49-F238E27FC236}">
                    <a16:creationId xmlns:a16="http://schemas.microsoft.com/office/drawing/2014/main" id="{EC9B9EE9-2171-3F82-C9BA-2AC69AEBC7B1}"/>
                  </a:ext>
                </a:extLst>
              </p:cNvPr>
              <p:cNvSpPr/>
              <p:nvPr/>
            </p:nvSpPr>
            <p:spPr>
              <a:xfrm>
                <a:off x="7676068" y="4600608"/>
                <a:ext cx="157163" cy="157163"/>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4" name="Ellipszis 279">
                <a:extLst>
                  <a:ext uri="{FF2B5EF4-FFF2-40B4-BE49-F238E27FC236}">
                    <a16:creationId xmlns:a16="http://schemas.microsoft.com/office/drawing/2014/main" id="{9DBDA315-EB36-E9DE-D072-C61E100ACA8F}"/>
                  </a:ext>
                </a:extLst>
              </p:cNvPr>
              <p:cNvSpPr/>
              <p:nvPr/>
            </p:nvSpPr>
            <p:spPr>
              <a:xfrm>
                <a:off x="7306941" y="4276195"/>
                <a:ext cx="157163" cy="157163"/>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5" name="Ellipszis 280">
                <a:extLst>
                  <a:ext uri="{FF2B5EF4-FFF2-40B4-BE49-F238E27FC236}">
                    <a16:creationId xmlns:a16="http://schemas.microsoft.com/office/drawing/2014/main" id="{3107C236-F73A-E6EC-66EA-D56EB8BD4059}"/>
                  </a:ext>
                </a:extLst>
              </p:cNvPr>
              <p:cNvSpPr/>
              <p:nvPr/>
            </p:nvSpPr>
            <p:spPr>
              <a:xfrm>
                <a:off x="6016480" y="4209925"/>
                <a:ext cx="157163" cy="157163"/>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6" name="Ellipszis 281">
                <a:extLst>
                  <a:ext uri="{FF2B5EF4-FFF2-40B4-BE49-F238E27FC236}">
                    <a16:creationId xmlns:a16="http://schemas.microsoft.com/office/drawing/2014/main" id="{8F6B4DE2-FF89-3E70-FC4D-062947C624B5}"/>
                  </a:ext>
                </a:extLst>
              </p:cNvPr>
              <p:cNvSpPr/>
              <p:nvPr/>
            </p:nvSpPr>
            <p:spPr>
              <a:xfrm>
                <a:off x="7149778" y="5202252"/>
                <a:ext cx="157163" cy="157163"/>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7" name="Ellipszis 282">
                <a:extLst>
                  <a:ext uri="{FF2B5EF4-FFF2-40B4-BE49-F238E27FC236}">
                    <a16:creationId xmlns:a16="http://schemas.microsoft.com/office/drawing/2014/main" id="{A5AB4B1A-A6B8-3BDB-ECDE-1F4A1871F43B}"/>
                  </a:ext>
                </a:extLst>
              </p:cNvPr>
              <p:cNvSpPr/>
              <p:nvPr/>
            </p:nvSpPr>
            <p:spPr>
              <a:xfrm>
                <a:off x="4141640" y="4286250"/>
                <a:ext cx="157163" cy="157163"/>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8" name="Ellipszis 283">
                <a:extLst>
                  <a:ext uri="{FF2B5EF4-FFF2-40B4-BE49-F238E27FC236}">
                    <a16:creationId xmlns:a16="http://schemas.microsoft.com/office/drawing/2014/main" id="{931E0471-54D3-9B66-82D6-1214BD0E53E2}"/>
                  </a:ext>
                </a:extLst>
              </p:cNvPr>
              <p:cNvSpPr/>
              <p:nvPr/>
            </p:nvSpPr>
            <p:spPr>
              <a:xfrm>
                <a:off x="6777414" y="4808057"/>
                <a:ext cx="157163" cy="157163"/>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9" name="Ellipszis 284">
                <a:extLst>
                  <a:ext uri="{FF2B5EF4-FFF2-40B4-BE49-F238E27FC236}">
                    <a16:creationId xmlns:a16="http://schemas.microsoft.com/office/drawing/2014/main" id="{C888CDC7-4E80-40A1-F615-641E0106CD04}"/>
                  </a:ext>
                </a:extLst>
              </p:cNvPr>
              <p:cNvSpPr/>
              <p:nvPr/>
            </p:nvSpPr>
            <p:spPr>
              <a:xfrm>
                <a:off x="6081212" y="5177630"/>
                <a:ext cx="157163" cy="157163"/>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0" name="Ellipszis 285">
                <a:extLst>
                  <a:ext uri="{FF2B5EF4-FFF2-40B4-BE49-F238E27FC236}">
                    <a16:creationId xmlns:a16="http://schemas.microsoft.com/office/drawing/2014/main" id="{E6BEFC60-9F47-902F-4716-2830DAC4671C}"/>
                  </a:ext>
                </a:extLst>
              </p:cNvPr>
              <p:cNvSpPr/>
              <p:nvPr/>
            </p:nvSpPr>
            <p:spPr>
              <a:xfrm>
                <a:off x="5609956" y="4598859"/>
                <a:ext cx="157163" cy="157163"/>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1" name="Ellipszis 286">
                <a:extLst>
                  <a:ext uri="{FF2B5EF4-FFF2-40B4-BE49-F238E27FC236}">
                    <a16:creationId xmlns:a16="http://schemas.microsoft.com/office/drawing/2014/main" id="{39E3DD7E-E351-4F13-A4F1-80E3D19466A9}"/>
                  </a:ext>
                </a:extLst>
              </p:cNvPr>
              <p:cNvSpPr/>
              <p:nvPr/>
            </p:nvSpPr>
            <p:spPr>
              <a:xfrm>
                <a:off x="5282671" y="4187558"/>
                <a:ext cx="157163" cy="157163"/>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2" name="Ellipszis 287">
                <a:extLst>
                  <a:ext uri="{FF2B5EF4-FFF2-40B4-BE49-F238E27FC236}">
                    <a16:creationId xmlns:a16="http://schemas.microsoft.com/office/drawing/2014/main" id="{C1BB1A7C-D490-3C6F-9D4E-63BE5DA34381}"/>
                  </a:ext>
                </a:extLst>
              </p:cNvPr>
              <p:cNvSpPr/>
              <p:nvPr/>
            </p:nvSpPr>
            <p:spPr>
              <a:xfrm>
                <a:off x="4607406" y="4527283"/>
                <a:ext cx="157163" cy="157163"/>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233" name="Egyenes összekötő 288">
                <a:extLst>
                  <a:ext uri="{FF2B5EF4-FFF2-40B4-BE49-F238E27FC236}">
                    <a16:creationId xmlns:a16="http://schemas.microsoft.com/office/drawing/2014/main" id="{6F37D089-CA04-FA72-60C7-BAA0E5E5D0CF}"/>
                  </a:ext>
                </a:extLst>
              </p:cNvPr>
              <p:cNvCxnSpPr>
                <a:cxnSpLocks/>
                <a:endCxn id="226" idx="6"/>
              </p:cNvCxnSpPr>
              <p:nvPr/>
            </p:nvCxnSpPr>
            <p:spPr>
              <a:xfrm>
                <a:off x="6168830" y="5249499"/>
                <a:ext cx="1138111" cy="31335"/>
              </a:xfrm>
              <a:prstGeom prst="line">
                <a:avLst/>
              </a:prstGeom>
              <a:noFill/>
              <a:ln w="28575" cap="flat" cmpd="sng" algn="ctr">
                <a:solidFill>
                  <a:sysClr val="windowText" lastClr="000000"/>
                </a:solidFill>
                <a:prstDash val="solid"/>
                <a:miter lim="800000"/>
              </a:ln>
              <a:effectLst/>
            </p:spPr>
          </p:cxnSp>
          <p:cxnSp>
            <p:nvCxnSpPr>
              <p:cNvPr id="234" name="Egyenes összekötő 289">
                <a:extLst>
                  <a:ext uri="{FF2B5EF4-FFF2-40B4-BE49-F238E27FC236}">
                    <a16:creationId xmlns:a16="http://schemas.microsoft.com/office/drawing/2014/main" id="{590AA65B-2EBD-FBA3-6590-1CD2F2563BAA}"/>
                  </a:ext>
                </a:extLst>
              </p:cNvPr>
              <p:cNvCxnSpPr>
                <a:cxnSpLocks/>
                <a:endCxn id="226" idx="5"/>
              </p:cNvCxnSpPr>
              <p:nvPr/>
            </p:nvCxnSpPr>
            <p:spPr>
              <a:xfrm>
                <a:off x="6853524" y="4883929"/>
                <a:ext cx="430401" cy="452470"/>
              </a:xfrm>
              <a:prstGeom prst="line">
                <a:avLst/>
              </a:prstGeom>
              <a:noFill/>
              <a:ln w="28575" cap="flat" cmpd="sng" algn="ctr">
                <a:solidFill>
                  <a:sysClr val="windowText" lastClr="000000"/>
                </a:solidFill>
                <a:prstDash val="solid"/>
                <a:miter lim="800000"/>
              </a:ln>
              <a:effectLst/>
            </p:spPr>
          </p:cxnSp>
          <p:cxnSp>
            <p:nvCxnSpPr>
              <p:cNvPr id="235" name="Egyenes összekötő 290">
                <a:extLst>
                  <a:ext uri="{FF2B5EF4-FFF2-40B4-BE49-F238E27FC236}">
                    <a16:creationId xmlns:a16="http://schemas.microsoft.com/office/drawing/2014/main" id="{86BB31F7-E5C2-B561-4729-B6CC006E3287}"/>
                  </a:ext>
                </a:extLst>
              </p:cNvPr>
              <p:cNvCxnSpPr>
                <a:cxnSpLocks/>
                <a:endCxn id="228" idx="7"/>
              </p:cNvCxnSpPr>
              <p:nvPr/>
            </p:nvCxnSpPr>
            <p:spPr>
              <a:xfrm flipV="1">
                <a:off x="6159793" y="4831073"/>
                <a:ext cx="751768" cy="409436"/>
              </a:xfrm>
              <a:prstGeom prst="line">
                <a:avLst/>
              </a:prstGeom>
              <a:noFill/>
              <a:ln w="28575" cap="flat" cmpd="sng" algn="ctr">
                <a:solidFill>
                  <a:sysClr val="windowText" lastClr="000000"/>
                </a:solidFill>
                <a:prstDash val="solid"/>
                <a:miter lim="800000"/>
              </a:ln>
              <a:effectLst/>
            </p:spPr>
          </p:cxnSp>
          <p:cxnSp>
            <p:nvCxnSpPr>
              <p:cNvPr id="236" name="Egyenes összekötő 291">
                <a:extLst>
                  <a:ext uri="{FF2B5EF4-FFF2-40B4-BE49-F238E27FC236}">
                    <a16:creationId xmlns:a16="http://schemas.microsoft.com/office/drawing/2014/main" id="{8907F4FB-2A46-57BE-1FBA-9376743C5904}"/>
                  </a:ext>
                </a:extLst>
              </p:cNvPr>
              <p:cNvCxnSpPr>
                <a:cxnSpLocks/>
                <a:stCxn id="223" idx="5"/>
                <a:endCxn id="224" idx="5"/>
              </p:cNvCxnSpPr>
              <p:nvPr/>
            </p:nvCxnSpPr>
            <p:spPr>
              <a:xfrm flipH="1" flipV="1">
                <a:off x="7441088" y="4410342"/>
                <a:ext cx="369127" cy="324413"/>
              </a:xfrm>
              <a:prstGeom prst="line">
                <a:avLst/>
              </a:prstGeom>
              <a:noFill/>
              <a:ln w="28575" cap="flat" cmpd="sng" algn="ctr">
                <a:solidFill>
                  <a:sysClr val="windowText" lastClr="000000"/>
                </a:solidFill>
                <a:prstDash val="solid"/>
                <a:miter lim="800000"/>
              </a:ln>
              <a:effectLst/>
            </p:spPr>
          </p:cxnSp>
          <p:cxnSp>
            <p:nvCxnSpPr>
              <p:cNvPr id="237" name="Egyenes összekötő 292">
                <a:extLst>
                  <a:ext uri="{FF2B5EF4-FFF2-40B4-BE49-F238E27FC236}">
                    <a16:creationId xmlns:a16="http://schemas.microsoft.com/office/drawing/2014/main" id="{3519D745-4170-713A-9C61-B6F5FB5497D7}"/>
                  </a:ext>
                </a:extLst>
              </p:cNvPr>
              <p:cNvCxnSpPr>
                <a:cxnSpLocks/>
                <a:endCxn id="224" idx="6"/>
              </p:cNvCxnSpPr>
              <p:nvPr/>
            </p:nvCxnSpPr>
            <p:spPr>
              <a:xfrm>
                <a:off x="6062971" y="4275067"/>
                <a:ext cx="1401133" cy="79710"/>
              </a:xfrm>
              <a:prstGeom prst="line">
                <a:avLst/>
              </a:prstGeom>
              <a:noFill/>
              <a:ln w="28575" cap="flat" cmpd="sng" algn="ctr">
                <a:solidFill>
                  <a:sysClr val="windowText" lastClr="000000"/>
                </a:solidFill>
                <a:prstDash val="solid"/>
                <a:miter lim="800000"/>
              </a:ln>
              <a:effectLst/>
            </p:spPr>
          </p:cxnSp>
          <p:cxnSp>
            <p:nvCxnSpPr>
              <p:cNvPr id="238" name="Egyenes összekötő 293">
                <a:extLst>
                  <a:ext uri="{FF2B5EF4-FFF2-40B4-BE49-F238E27FC236}">
                    <a16:creationId xmlns:a16="http://schemas.microsoft.com/office/drawing/2014/main" id="{BE2B9B24-B231-5574-1562-DF6A44506B2E}"/>
                  </a:ext>
                </a:extLst>
              </p:cNvPr>
              <p:cNvCxnSpPr>
                <a:cxnSpLocks/>
                <a:endCxn id="230" idx="6"/>
              </p:cNvCxnSpPr>
              <p:nvPr/>
            </p:nvCxnSpPr>
            <p:spPr>
              <a:xfrm>
                <a:off x="4666266" y="4601166"/>
                <a:ext cx="1100853" cy="76275"/>
              </a:xfrm>
              <a:prstGeom prst="line">
                <a:avLst/>
              </a:prstGeom>
              <a:noFill/>
              <a:ln w="28575" cap="flat" cmpd="sng" algn="ctr">
                <a:solidFill>
                  <a:sysClr val="windowText" lastClr="000000"/>
                </a:solidFill>
                <a:prstDash val="solid"/>
                <a:miter lim="800000"/>
              </a:ln>
              <a:effectLst/>
            </p:spPr>
          </p:cxnSp>
          <p:cxnSp>
            <p:nvCxnSpPr>
              <p:cNvPr id="239" name="Egyenes összekötő 294">
                <a:extLst>
                  <a:ext uri="{FF2B5EF4-FFF2-40B4-BE49-F238E27FC236}">
                    <a16:creationId xmlns:a16="http://schemas.microsoft.com/office/drawing/2014/main" id="{085EC23C-D36A-3FF3-7029-A4C276B8FB8F}"/>
                  </a:ext>
                </a:extLst>
              </p:cNvPr>
              <p:cNvCxnSpPr>
                <a:cxnSpLocks/>
                <a:endCxn id="230" idx="1"/>
              </p:cNvCxnSpPr>
              <p:nvPr/>
            </p:nvCxnSpPr>
            <p:spPr>
              <a:xfrm>
                <a:off x="5335939" y="4250452"/>
                <a:ext cx="297033" cy="371423"/>
              </a:xfrm>
              <a:prstGeom prst="line">
                <a:avLst/>
              </a:prstGeom>
              <a:noFill/>
              <a:ln w="28575" cap="flat" cmpd="sng" algn="ctr">
                <a:solidFill>
                  <a:sysClr val="windowText" lastClr="000000"/>
                </a:solidFill>
                <a:prstDash val="solid"/>
                <a:miter lim="800000"/>
              </a:ln>
              <a:effectLst/>
            </p:spPr>
          </p:cxnSp>
          <p:cxnSp>
            <p:nvCxnSpPr>
              <p:cNvPr id="240" name="Egyenes összekötő 295">
                <a:extLst>
                  <a:ext uri="{FF2B5EF4-FFF2-40B4-BE49-F238E27FC236}">
                    <a16:creationId xmlns:a16="http://schemas.microsoft.com/office/drawing/2014/main" id="{F9A9D8F8-0B93-B26B-3DF1-48B3835FDA38}"/>
                  </a:ext>
                </a:extLst>
              </p:cNvPr>
              <p:cNvCxnSpPr>
                <a:cxnSpLocks/>
                <a:endCxn id="225" idx="3"/>
              </p:cNvCxnSpPr>
              <p:nvPr/>
            </p:nvCxnSpPr>
            <p:spPr>
              <a:xfrm flipV="1">
                <a:off x="5703307" y="4344072"/>
                <a:ext cx="336189" cy="322380"/>
              </a:xfrm>
              <a:prstGeom prst="line">
                <a:avLst/>
              </a:prstGeom>
              <a:noFill/>
              <a:ln w="28575" cap="flat" cmpd="sng" algn="ctr">
                <a:solidFill>
                  <a:sysClr val="windowText" lastClr="000000"/>
                </a:solidFill>
                <a:prstDash val="solid"/>
                <a:miter lim="800000"/>
              </a:ln>
              <a:effectLst/>
            </p:spPr>
          </p:cxnSp>
          <p:cxnSp>
            <p:nvCxnSpPr>
              <p:cNvPr id="241" name="Egyenes összekötő 296">
                <a:extLst>
                  <a:ext uri="{FF2B5EF4-FFF2-40B4-BE49-F238E27FC236}">
                    <a16:creationId xmlns:a16="http://schemas.microsoft.com/office/drawing/2014/main" id="{4F03C920-3165-EE97-CF7F-C1E1A5C0FA2D}"/>
                  </a:ext>
                </a:extLst>
              </p:cNvPr>
              <p:cNvCxnSpPr>
                <a:cxnSpLocks/>
                <a:stCxn id="244" idx="2"/>
                <a:endCxn id="246" idx="6"/>
              </p:cNvCxnSpPr>
              <p:nvPr/>
            </p:nvCxnSpPr>
            <p:spPr>
              <a:xfrm>
                <a:off x="8515112" y="4285671"/>
                <a:ext cx="890972" cy="15310"/>
              </a:xfrm>
              <a:prstGeom prst="line">
                <a:avLst/>
              </a:prstGeom>
              <a:noFill/>
              <a:ln w="28575" cap="flat" cmpd="sng" algn="ctr">
                <a:solidFill>
                  <a:sysClr val="windowText" lastClr="000000"/>
                </a:solidFill>
                <a:prstDash val="solid"/>
                <a:miter lim="800000"/>
              </a:ln>
              <a:effectLst/>
            </p:spPr>
          </p:cxnSp>
          <p:cxnSp>
            <p:nvCxnSpPr>
              <p:cNvPr id="242" name="Egyenes összekötő 297">
                <a:extLst>
                  <a:ext uri="{FF2B5EF4-FFF2-40B4-BE49-F238E27FC236}">
                    <a16:creationId xmlns:a16="http://schemas.microsoft.com/office/drawing/2014/main" id="{E18C4732-A4AF-6A79-DA92-16EDC9FC2096}"/>
                  </a:ext>
                </a:extLst>
              </p:cNvPr>
              <p:cNvCxnSpPr>
                <a:cxnSpLocks/>
                <a:endCxn id="245" idx="1"/>
              </p:cNvCxnSpPr>
              <p:nvPr/>
            </p:nvCxnSpPr>
            <p:spPr>
              <a:xfrm>
                <a:off x="8603361" y="4300537"/>
                <a:ext cx="471447" cy="356041"/>
              </a:xfrm>
              <a:prstGeom prst="line">
                <a:avLst/>
              </a:prstGeom>
              <a:noFill/>
              <a:ln w="28575" cap="flat" cmpd="sng" algn="ctr">
                <a:solidFill>
                  <a:sysClr val="windowText" lastClr="000000"/>
                </a:solidFill>
                <a:prstDash val="solid"/>
                <a:miter lim="800000"/>
              </a:ln>
              <a:effectLst/>
            </p:spPr>
          </p:cxnSp>
          <p:cxnSp>
            <p:nvCxnSpPr>
              <p:cNvPr id="243" name="Egyenes összekötő 298">
                <a:extLst>
                  <a:ext uri="{FF2B5EF4-FFF2-40B4-BE49-F238E27FC236}">
                    <a16:creationId xmlns:a16="http://schemas.microsoft.com/office/drawing/2014/main" id="{EB25C2F0-2AC7-4C65-72F7-E3CF241BB4FE}"/>
                  </a:ext>
                </a:extLst>
              </p:cNvPr>
              <p:cNvCxnSpPr>
                <a:cxnSpLocks/>
                <a:stCxn id="255" idx="5"/>
              </p:cNvCxnSpPr>
              <p:nvPr/>
            </p:nvCxnSpPr>
            <p:spPr>
              <a:xfrm>
                <a:off x="11126287" y="4342486"/>
                <a:ext cx="319080" cy="302445"/>
              </a:xfrm>
              <a:prstGeom prst="line">
                <a:avLst/>
              </a:prstGeom>
              <a:noFill/>
              <a:ln w="28575" cap="flat" cmpd="sng" algn="ctr">
                <a:solidFill>
                  <a:sysClr val="windowText" lastClr="000000"/>
                </a:solidFill>
                <a:prstDash val="solid"/>
                <a:miter lim="800000"/>
              </a:ln>
              <a:effectLst/>
            </p:spPr>
          </p:cxnSp>
          <p:sp>
            <p:nvSpPr>
              <p:cNvPr id="244" name="Ellipszis 299">
                <a:extLst>
                  <a:ext uri="{FF2B5EF4-FFF2-40B4-BE49-F238E27FC236}">
                    <a16:creationId xmlns:a16="http://schemas.microsoft.com/office/drawing/2014/main" id="{C0EF3EE6-5BF7-5DA5-D225-70F8046DCEE9}"/>
                  </a:ext>
                </a:extLst>
              </p:cNvPr>
              <p:cNvSpPr/>
              <p:nvPr/>
            </p:nvSpPr>
            <p:spPr>
              <a:xfrm>
                <a:off x="8515112" y="4207089"/>
                <a:ext cx="157163" cy="157163"/>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5" name="Ellipszis 300">
                <a:extLst>
                  <a:ext uri="{FF2B5EF4-FFF2-40B4-BE49-F238E27FC236}">
                    <a16:creationId xmlns:a16="http://schemas.microsoft.com/office/drawing/2014/main" id="{3D5BBFD5-961C-909B-BBE5-12467DC561F8}"/>
                  </a:ext>
                </a:extLst>
              </p:cNvPr>
              <p:cNvSpPr/>
              <p:nvPr/>
            </p:nvSpPr>
            <p:spPr>
              <a:xfrm>
                <a:off x="9051792" y="4633562"/>
                <a:ext cx="157163" cy="157163"/>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6" name="Ellipszis 301">
                <a:extLst>
                  <a:ext uri="{FF2B5EF4-FFF2-40B4-BE49-F238E27FC236}">
                    <a16:creationId xmlns:a16="http://schemas.microsoft.com/office/drawing/2014/main" id="{B66F92B5-4ECF-4DB9-3083-D5C9BDD6911A}"/>
                  </a:ext>
                </a:extLst>
              </p:cNvPr>
              <p:cNvSpPr/>
              <p:nvPr/>
            </p:nvSpPr>
            <p:spPr>
              <a:xfrm>
                <a:off x="9248921" y="4222399"/>
                <a:ext cx="157163" cy="157163"/>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7" name="Ellipszis 302">
                <a:extLst>
                  <a:ext uri="{FF2B5EF4-FFF2-40B4-BE49-F238E27FC236}">
                    <a16:creationId xmlns:a16="http://schemas.microsoft.com/office/drawing/2014/main" id="{914A0D73-1E63-CBFD-4A34-8F03F0C4BE00}"/>
                  </a:ext>
                </a:extLst>
              </p:cNvPr>
              <p:cNvSpPr/>
              <p:nvPr/>
            </p:nvSpPr>
            <p:spPr>
              <a:xfrm>
                <a:off x="9760819" y="4623552"/>
                <a:ext cx="157163" cy="157163"/>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8" name="Ellipszis 303">
                <a:extLst>
                  <a:ext uri="{FF2B5EF4-FFF2-40B4-BE49-F238E27FC236}">
                    <a16:creationId xmlns:a16="http://schemas.microsoft.com/office/drawing/2014/main" id="{DED89A4A-5578-B2D0-DEB1-24F9BC0A97BC}"/>
                  </a:ext>
                </a:extLst>
              </p:cNvPr>
              <p:cNvSpPr/>
              <p:nvPr/>
            </p:nvSpPr>
            <p:spPr>
              <a:xfrm>
                <a:off x="10299929" y="4200614"/>
                <a:ext cx="157163" cy="157163"/>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9" name="Ellipszis 304">
                <a:extLst>
                  <a:ext uri="{FF2B5EF4-FFF2-40B4-BE49-F238E27FC236}">
                    <a16:creationId xmlns:a16="http://schemas.microsoft.com/office/drawing/2014/main" id="{0D55BB15-7863-A766-32DF-A40F6AE73A43}"/>
                  </a:ext>
                </a:extLst>
              </p:cNvPr>
              <p:cNvSpPr/>
              <p:nvPr/>
            </p:nvSpPr>
            <p:spPr>
              <a:xfrm>
                <a:off x="10209000" y="4535441"/>
                <a:ext cx="157163" cy="157163"/>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0" name="Ellipszis 305">
                <a:extLst>
                  <a:ext uri="{FF2B5EF4-FFF2-40B4-BE49-F238E27FC236}">
                    <a16:creationId xmlns:a16="http://schemas.microsoft.com/office/drawing/2014/main" id="{AB433A85-5363-C04A-8481-9CB30FDF6674}"/>
                  </a:ext>
                </a:extLst>
              </p:cNvPr>
              <p:cNvSpPr/>
              <p:nvPr/>
            </p:nvSpPr>
            <p:spPr>
              <a:xfrm>
                <a:off x="10320203" y="5203153"/>
                <a:ext cx="157163" cy="157163"/>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1" name="Ellipszis 306">
                <a:extLst>
                  <a:ext uri="{FF2B5EF4-FFF2-40B4-BE49-F238E27FC236}">
                    <a16:creationId xmlns:a16="http://schemas.microsoft.com/office/drawing/2014/main" id="{561983E0-54BE-BDB6-F38A-B1F17C97FCD4}"/>
                  </a:ext>
                </a:extLst>
              </p:cNvPr>
              <p:cNvSpPr/>
              <p:nvPr/>
            </p:nvSpPr>
            <p:spPr>
              <a:xfrm>
                <a:off x="10791553" y="4878628"/>
                <a:ext cx="157163" cy="157163"/>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2" name="Ellipszis 307">
                <a:extLst>
                  <a:ext uri="{FF2B5EF4-FFF2-40B4-BE49-F238E27FC236}">
                    <a16:creationId xmlns:a16="http://schemas.microsoft.com/office/drawing/2014/main" id="{A0B3A416-F319-10DB-3666-2EA5629410BF}"/>
                  </a:ext>
                </a:extLst>
              </p:cNvPr>
              <p:cNvSpPr/>
              <p:nvPr/>
            </p:nvSpPr>
            <p:spPr>
              <a:xfrm>
                <a:off x="9248921" y="5196824"/>
                <a:ext cx="157163" cy="157163"/>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3" name="Ellipszis 308">
                <a:extLst>
                  <a:ext uri="{FF2B5EF4-FFF2-40B4-BE49-F238E27FC236}">
                    <a16:creationId xmlns:a16="http://schemas.microsoft.com/office/drawing/2014/main" id="{7356ECEE-CB64-CD33-3E94-70299D0407D8}"/>
                  </a:ext>
                </a:extLst>
              </p:cNvPr>
              <p:cNvSpPr/>
              <p:nvPr/>
            </p:nvSpPr>
            <p:spPr>
              <a:xfrm>
                <a:off x="11618392" y="5108706"/>
                <a:ext cx="157163" cy="157163"/>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4" name="Ellipszis 309">
                <a:extLst>
                  <a:ext uri="{FF2B5EF4-FFF2-40B4-BE49-F238E27FC236}">
                    <a16:creationId xmlns:a16="http://schemas.microsoft.com/office/drawing/2014/main" id="{ADA7E335-0E00-A0A8-F74C-76CBB3D2810A}"/>
                  </a:ext>
                </a:extLst>
              </p:cNvPr>
              <p:cNvSpPr/>
              <p:nvPr/>
            </p:nvSpPr>
            <p:spPr>
              <a:xfrm>
                <a:off x="10185984" y="4912151"/>
                <a:ext cx="157163" cy="157163"/>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55" name="Ellipszis 310">
                <a:extLst>
                  <a:ext uri="{FF2B5EF4-FFF2-40B4-BE49-F238E27FC236}">
                    <a16:creationId xmlns:a16="http://schemas.microsoft.com/office/drawing/2014/main" id="{B1139153-E828-1A4B-71C0-5F58B2FC3093}"/>
                  </a:ext>
                </a:extLst>
              </p:cNvPr>
              <p:cNvSpPr/>
              <p:nvPr/>
            </p:nvSpPr>
            <p:spPr>
              <a:xfrm>
                <a:off x="10992140" y="4208339"/>
                <a:ext cx="157163" cy="157163"/>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6" name="Ellipszis 311">
                <a:extLst>
                  <a:ext uri="{FF2B5EF4-FFF2-40B4-BE49-F238E27FC236}">
                    <a16:creationId xmlns:a16="http://schemas.microsoft.com/office/drawing/2014/main" id="{3F45BDBC-D45A-8E17-A509-60BF26EA2DC8}"/>
                  </a:ext>
                </a:extLst>
              </p:cNvPr>
              <p:cNvSpPr/>
              <p:nvPr/>
            </p:nvSpPr>
            <p:spPr>
              <a:xfrm>
                <a:off x="11410679" y="4577996"/>
                <a:ext cx="157163" cy="157163"/>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7" name="Ellipszis 312">
                <a:extLst>
                  <a:ext uri="{FF2B5EF4-FFF2-40B4-BE49-F238E27FC236}">
                    <a16:creationId xmlns:a16="http://schemas.microsoft.com/office/drawing/2014/main" id="{F7893030-4EEC-4D09-89E3-7B9865597D8D}"/>
                  </a:ext>
                </a:extLst>
              </p:cNvPr>
              <p:cNvSpPr/>
              <p:nvPr/>
            </p:nvSpPr>
            <p:spPr>
              <a:xfrm>
                <a:off x="12184179" y="5227750"/>
                <a:ext cx="157163" cy="157163"/>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8" name="Ellipszis 313">
                <a:extLst>
                  <a:ext uri="{FF2B5EF4-FFF2-40B4-BE49-F238E27FC236}">
                    <a16:creationId xmlns:a16="http://schemas.microsoft.com/office/drawing/2014/main" id="{A1E88E68-8798-EBFD-C105-0F30A189E398}"/>
                  </a:ext>
                </a:extLst>
              </p:cNvPr>
              <p:cNvSpPr/>
              <p:nvPr/>
            </p:nvSpPr>
            <p:spPr>
              <a:xfrm>
                <a:off x="12447695" y="4887150"/>
                <a:ext cx="157163" cy="157163"/>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259" name="Egyenes összekötő 314">
                <a:extLst>
                  <a:ext uri="{FF2B5EF4-FFF2-40B4-BE49-F238E27FC236}">
                    <a16:creationId xmlns:a16="http://schemas.microsoft.com/office/drawing/2014/main" id="{F901405A-5ED2-762C-072B-0CC0C4CD3EBD}"/>
                  </a:ext>
                </a:extLst>
              </p:cNvPr>
              <p:cNvCxnSpPr>
                <a:cxnSpLocks/>
                <a:stCxn id="271" idx="4"/>
                <a:endCxn id="257" idx="0"/>
              </p:cNvCxnSpPr>
              <p:nvPr/>
            </p:nvCxnSpPr>
            <p:spPr>
              <a:xfrm>
                <a:off x="12124670" y="4808057"/>
                <a:ext cx="138091" cy="419693"/>
              </a:xfrm>
              <a:prstGeom prst="line">
                <a:avLst/>
              </a:prstGeom>
              <a:noFill/>
              <a:ln w="28575" cap="flat" cmpd="sng" algn="ctr">
                <a:solidFill>
                  <a:sysClr val="windowText" lastClr="000000"/>
                </a:solidFill>
                <a:prstDash val="solid"/>
                <a:miter lim="800000"/>
              </a:ln>
              <a:effectLst/>
            </p:spPr>
          </p:cxnSp>
          <p:cxnSp>
            <p:nvCxnSpPr>
              <p:cNvPr id="260" name="Egyenes összekötő 315">
                <a:extLst>
                  <a:ext uri="{FF2B5EF4-FFF2-40B4-BE49-F238E27FC236}">
                    <a16:creationId xmlns:a16="http://schemas.microsoft.com/office/drawing/2014/main" id="{4E494AD4-FA71-F909-2DFE-4D75326DDE45}"/>
                  </a:ext>
                </a:extLst>
              </p:cNvPr>
              <p:cNvCxnSpPr>
                <a:cxnSpLocks/>
                <a:stCxn id="269" idx="5"/>
                <a:endCxn id="271" idx="1"/>
              </p:cNvCxnSpPr>
              <p:nvPr/>
            </p:nvCxnSpPr>
            <p:spPr>
              <a:xfrm>
                <a:off x="11914190" y="4379442"/>
                <a:ext cx="154914" cy="294468"/>
              </a:xfrm>
              <a:prstGeom prst="line">
                <a:avLst/>
              </a:prstGeom>
              <a:noFill/>
              <a:ln w="28575" cap="flat" cmpd="sng" algn="ctr">
                <a:solidFill>
                  <a:sysClr val="windowText" lastClr="000000"/>
                </a:solidFill>
                <a:prstDash val="solid"/>
                <a:miter lim="800000"/>
              </a:ln>
              <a:effectLst/>
            </p:spPr>
          </p:cxnSp>
          <p:cxnSp>
            <p:nvCxnSpPr>
              <p:cNvPr id="261" name="Egyenes összekötő 316">
                <a:extLst>
                  <a:ext uri="{FF2B5EF4-FFF2-40B4-BE49-F238E27FC236}">
                    <a16:creationId xmlns:a16="http://schemas.microsoft.com/office/drawing/2014/main" id="{288982A7-6357-A512-299F-6501F0F107AA}"/>
                  </a:ext>
                </a:extLst>
              </p:cNvPr>
              <p:cNvCxnSpPr>
                <a:cxnSpLocks/>
                <a:endCxn id="270" idx="7"/>
              </p:cNvCxnSpPr>
              <p:nvPr/>
            </p:nvCxnSpPr>
            <p:spPr>
              <a:xfrm flipV="1">
                <a:off x="11875735" y="4216207"/>
                <a:ext cx="581380" cy="111543"/>
              </a:xfrm>
              <a:prstGeom prst="line">
                <a:avLst/>
              </a:prstGeom>
              <a:noFill/>
              <a:ln w="28575" cap="flat" cmpd="sng" algn="ctr">
                <a:solidFill>
                  <a:sysClr val="windowText" lastClr="000000"/>
                </a:solidFill>
                <a:prstDash val="solid"/>
                <a:miter lim="800000"/>
              </a:ln>
              <a:effectLst/>
            </p:spPr>
          </p:cxnSp>
          <p:cxnSp>
            <p:nvCxnSpPr>
              <p:cNvPr id="262" name="Egyenes összekötő 317">
                <a:extLst>
                  <a:ext uri="{FF2B5EF4-FFF2-40B4-BE49-F238E27FC236}">
                    <a16:creationId xmlns:a16="http://schemas.microsoft.com/office/drawing/2014/main" id="{279522E4-7B48-D879-0079-764075250F2C}"/>
                  </a:ext>
                </a:extLst>
              </p:cNvPr>
              <p:cNvCxnSpPr>
                <a:cxnSpLocks/>
                <a:endCxn id="269" idx="6"/>
              </p:cNvCxnSpPr>
              <p:nvPr/>
            </p:nvCxnSpPr>
            <p:spPr>
              <a:xfrm>
                <a:off x="11070721" y="4293486"/>
                <a:ext cx="866485" cy="30391"/>
              </a:xfrm>
              <a:prstGeom prst="line">
                <a:avLst/>
              </a:prstGeom>
              <a:noFill/>
              <a:ln w="28575" cap="flat" cmpd="sng" algn="ctr">
                <a:solidFill>
                  <a:sysClr val="windowText" lastClr="000000"/>
                </a:solidFill>
                <a:prstDash val="solid"/>
                <a:miter lim="800000"/>
              </a:ln>
              <a:effectLst/>
            </p:spPr>
          </p:cxnSp>
          <p:cxnSp>
            <p:nvCxnSpPr>
              <p:cNvPr id="263" name="Egyenes összekötő 318">
                <a:extLst>
                  <a:ext uri="{FF2B5EF4-FFF2-40B4-BE49-F238E27FC236}">
                    <a16:creationId xmlns:a16="http://schemas.microsoft.com/office/drawing/2014/main" id="{9F6C4E21-9D9D-DBDE-61DA-2732B368CE3B}"/>
                  </a:ext>
                </a:extLst>
              </p:cNvPr>
              <p:cNvCxnSpPr>
                <a:cxnSpLocks/>
                <a:endCxn id="257" idx="2"/>
              </p:cNvCxnSpPr>
              <p:nvPr/>
            </p:nvCxnSpPr>
            <p:spPr>
              <a:xfrm>
                <a:off x="11639581" y="5164706"/>
                <a:ext cx="544598" cy="141626"/>
              </a:xfrm>
              <a:prstGeom prst="line">
                <a:avLst/>
              </a:prstGeom>
              <a:noFill/>
              <a:ln w="28575" cap="flat" cmpd="sng" algn="ctr">
                <a:solidFill>
                  <a:sysClr val="windowText" lastClr="000000"/>
                </a:solidFill>
                <a:prstDash val="solid"/>
                <a:miter lim="800000"/>
              </a:ln>
              <a:effectLst/>
            </p:spPr>
          </p:cxnSp>
          <p:cxnSp>
            <p:nvCxnSpPr>
              <p:cNvPr id="264" name="Egyenes összekötő 319">
                <a:extLst>
                  <a:ext uri="{FF2B5EF4-FFF2-40B4-BE49-F238E27FC236}">
                    <a16:creationId xmlns:a16="http://schemas.microsoft.com/office/drawing/2014/main" id="{E719DA8F-C99B-30F8-2FA4-EA6E9B81CC23}"/>
                  </a:ext>
                </a:extLst>
              </p:cNvPr>
              <p:cNvCxnSpPr>
                <a:cxnSpLocks/>
                <a:endCxn id="251" idx="3"/>
              </p:cNvCxnSpPr>
              <p:nvPr/>
            </p:nvCxnSpPr>
            <p:spPr>
              <a:xfrm flipV="1">
                <a:off x="10373780" y="5012775"/>
                <a:ext cx="440789" cy="272909"/>
              </a:xfrm>
              <a:prstGeom prst="line">
                <a:avLst/>
              </a:prstGeom>
              <a:noFill/>
              <a:ln w="28575" cap="flat" cmpd="sng" algn="ctr">
                <a:solidFill>
                  <a:sysClr val="windowText" lastClr="000000"/>
                </a:solidFill>
                <a:prstDash val="solid"/>
                <a:miter lim="800000"/>
              </a:ln>
              <a:effectLst/>
            </p:spPr>
          </p:cxnSp>
          <p:cxnSp>
            <p:nvCxnSpPr>
              <p:cNvPr id="265" name="Egyenes összekötő 320">
                <a:extLst>
                  <a:ext uri="{FF2B5EF4-FFF2-40B4-BE49-F238E27FC236}">
                    <a16:creationId xmlns:a16="http://schemas.microsoft.com/office/drawing/2014/main" id="{828134C8-7751-C171-7F55-C6F58EC5D557}"/>
                  </a:ext>
                </a:extLst>
              </p:cNvPr>
              <p:cNvCxnSpPr>
                <a:cxnSpLocks/>
                <a:endCxn id="249" idx="7"/>
              </p:cNvCxnSpPr>
              <p:nvPr/>
            </p:nvCxnSpPr>
            <p:spPr>
              <a:xfrm flipH="1">
                <a:off x="10343147" y="4268957"/>
                <a:ext cx="18253" cy="289500"/>
              </a:xfrm>
              <a:prstGeom prst="line">
                <a:avLst/>
              </a:prstGeom>
              <a:noFill/>
              <a:ln w="28575" cap="flat" cmpd="sng" algn="ctr">
                <a:solidFill>
                  <a:sysClr val="windowText" lastClr="000000"/>
                </a:solidFill>
                <a:prstDash val="solid"/>
                <a:miter lim="800000"/>
              </a:ln>
              <a:effectLst/>
            </p:spPr>
          </p:cxnSp>
          <p:cxnSp>
            <p:nvCxnSpPr>
              <p:cNvPr id="266" name="Egyenes összekötő 321">
                <a:extLst>
                  <a:ext uri="{FF2B5EF4-FFF2-40B4-BE49-F238E27FC236}">
                    <a16:creationId xmlns:a16="http://schemas.microsoft.com/office/drawing/2014/main" id="{DCDA03F7-5CED-2C31-7521-54DEF73739FA}"/>
                  </a:ext>
                </a:extLst>
              </p:cNvPr>
              <p:cNvCxnSpPr>
                <a:cxnSpLocks/>
                <a:endCxn id="249" idx="6"/>
              </p:cNvCxnSpPr>
              <p:nvPr/>
            </p:nvCxnSpPr>
            <p:spPr>
              <a:xfrm flipV="1">
                <a:off x="9824054" y="4614023"/>
                <a:ext cx="542109" cy="103110"/>
              </a:xfrm>
              <a:prstGeom prst="line">
                <a:avLst/>
              </a:prstGeom>
              <a:noFill/>
              <a:ln w="28575" cap="flat" cmpd="sng" algn="ctr">
                <a:solidFill>
                  <a:sysClr val="windowText" lastClr="000000"/>
                </a:solidFill>
                <a:prstDash val="solid"/>
                <a:miter lim="800000"/>
              </a:ln>
              <a:effectLst/>
            </p:spPr>
          </p:cxnSp>
          <p:cxnSp>
            <p:nvCxnSpPr>
              <p:cNvPr id="267" name="Egyenes összekötő 322">
                <a:extLst>
                  <a:ext uri="{FF2B5EF4-FFF2-40B4-BE49-F238E27FC236}">
                    <a16:creationId xmlns:a16="http://schemas.microsoft.com/office/drawing/2014/main" id="{171BF0C6-6299-27CE-4ED3-98A015CAD398}"/>
                  </a:ext>
                </a:extLst>
              </p:cNvPr>
              <p:cNvCxnSpPr>
                <a:cxnSpLocks/>
                <a:endCxn id="248" idx="6"/>
              </p:cNvCxnSpPr>
              <p:nvPr/>
            </p:nvCxnSpPr>
            <p:spPr>
              <a:xfrm flipV="1">
                <a:off x="9318028" y="4279196"/>
                <a:ext cx="1139064" cy="32695"/>
              </a:xfrm>
              <a:prstGeom prst="line">
                <a:avLst/>
              </a:prstGeom>
              <a:noFill/>
              <a:ln w="28575" cap="flat" cmpd="sng" algn="ctr">
                <a:solidFill>
                  <a:sysClr val="windowText" lastClr="000000"/>
                </a:solidFill>
                <a:prstDash val="solid"/>
                <a:miter lim="800000"/>
              </a:ln>
              <a:effectLst/>
            </p:spPr>
          </p:cxnSp>
          <p:cxnSp>
            <p:nvCxnSpPr>
              <p:cNvPr id="268" name="Egyenes összekötő 323">
                <a:extLst>
                  <a:ext uri="{FF2B5EF4-FFF2-40B4-BE49-F238E27FC236}">
                    <a16:creationId xmlns:a16="http://schemas.microsoft.com/office/drawing/2014/main" id="{7C7DB86A-8694-BCA3-E9CD-2C80CEA2139C}"/>
                  </a:ext>
                </a:extLst>
              </p:cNvPr>
              <p:cNvCxnSpPr>
                <a:cxnSpLocks/>
                <a:endCxn id="247" idx="6"/>
              </p:cNvCxnSpPr>
              <p:nvPr/>
            </p:nvCxnSpPr>
            <p:spPr>
              <a:xfrm>
                <a:off x="9149232" y="4700793"/>
                <a:ext cx="768750" cy="1341"/>
              </a:xfrm>
              <a:prstGeom prst="line">
                <a:avLst/>
              </a:prstGeom>
              <a:noFill/>
              <a:ln w="28575" cap="flat" cmpd="sng" algn="ctr">
                <a:solidFill>
                  <a:sysClr val="windowText" lastClr="000000"/>
                </a:solidFill>
                <a:prstDash val="solid"/>
                <a:miter lim="800000"/>
              </a:ln>
              <a:effectLst/>
            </p:spPr>
          </p:cxnSp>
          <p:sp>
            <p:nvSpPr>
              <p:cNvPr id="269" name="Ellipszis 324">
                <a:extLst>
                  <a:ext uri="{FF2B5EF4-FFF2-40B4-BE49-F238E27FC236}">
                    <a16:creationId xmlns:a16="http://schemas.microsoft.com/office/drawing/2014/main" id="{EA452172-2255-4209-7D54-5763B649F40D}"/>
                  </a:ext>
                </a:extLst>
              </p:cNvPr>
              <p:cNvSpPr/>
              <p:nvPr/>
            </p:nvSpPr>
            <p:spPr>
              <a:xfrm>
                <a:off x="11780043" y="4245295"/>
                <a:ext cx="157163" cy="157163"/>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0" name="Ellipszis 325">
                <a:extLst>
                  <a:ext uri="{FF2B5EF4-FFF2-40B4-BE49-F238E27FC236}">
                    <a16:creationId xmlns:a16="http://schemas.microsoft.com/office/drawing/2014/main" id="{E5985F8B-7116-6667-F67D-A5D51D588D59}"/>
                  </a:ext>
                </a:extLst>
              </p:cNvPr>
              <p:cNvSpPr/>
              <p:nvPr/>
            </p:nvSpPr>
            <p:spPr>
              <a:xfrm>
                <a:off x="12322968" y="4193191"/>
                <a:ext cx="157163" cy="157163"/>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1" name="Ellipszis 326">
                <a:extLst>
                  <a:ext uri="{FF2B5EF4-FFF2-40B4-BE49-F238E27FC236}">
                    <a16:creationId xmlns:a16="http://schemas.microsoft.com/office/drawing/2014/main" id="{C2A81B3C-F9E7-372D-E98F-A5C53639B699}"/>
                  </a:ext>
                </a:extLst>
              </p:cNvPr>
              <p:cNvSpPr/>
              <p:nvPr/>
            </p:nvSpPr>
            <p:spPr>
              <a:xfrm>
                <a:off x="12046088" y="4650894"/>
                <a:ext cx="157163" cy="157163"/>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272" name="Egyenes összekötő 327">
                <a:extLst>
                  <a:ext uri="{FF2B5EF4-FFF2-40B4-BE49-F238E27FC236}">
                    <a16:creationId xmlns:a16="http://schemas.microsoft.com/office/drawing/2014/main" id="{5EA3D321-443E-DD31-B0DD-D5FEF3DB4CE4}"/>
                  </a:ext>
                </a:extLst>
              </p:cNvPr>
              <p:cNvCxnSpPr>
                <a:cxnSpLocks/>
                <a:stCxn id="256" idx="5"/>
                <a:endCxn id="253" idx="0"/>
              </p:cNvCxnSpPr>
              <p:nvPr/>
            </p:nvCxnSpPr>
            <p:spPr>
              <a:xfrm>
                <a:off x="11544826" y="4712143"/>
                <a:ext cx="152148" cy="396563"/>
              </a:xfrm>
              <a:prstGeom prst="line">
                <a:avLst/>
              </a:prstGeom>
              <a:noFill/>
              <a:ln w="28575" cap="flat" cmpd="sng" algn="ctr">
                <a:solidFill>
                  <a:sysClr val="windowText" lastClr="000000"/>
                </a:solidFill>
                <a:prstDash val="solid"/>
                <a:miter lim="800000"/>
              </a:ln>
              <a:effectLst/>
            </p:spPr>
          </p:cxnSp>
          <p:cxnSp>
            <p:nvCxnSpPr>
              <p:cNvPr id="273" name="Egyenes összekötő 328">
                <a:extLst>
                  <a:ext uri="{FF2B5EF4-FFF2-40B4-BE49-F238E27FC236}">
                    <a16:creationId xmlns:a16="http://schemas.microsoft.com/office/drawing/2014/main" id="{5E6E53F0-7007-C8FE-4B94-AE6E5843C842}"/>
                  </a:ext>
                </a:extLst>
              </p:cNvPr>
              <p:cNvCxnSpPr>
                <a:cxnSpLocks/>
                <a:stCxn id="271" idx="5"/>
                <a:endCxn id="258" idx="3"/>
              </p:cNvCxnSpPr>
              <p:nvPr/>
            </p:nvCxnSpPr>
            <p:spPr>
              <a:xfrm>
                <a:off x="12180235" y="4785041"/>
                <a:ext cx="290476" cy="236256"/>
              </a:xfrm>
              <a:prstGeom prst="line">
                <a:avLst/>
              </a:prstGeom>
              <a:noFill/>
              <a:ln w="28575" cap="flat" cmpd="sng" algn="ctr">
                <a:solidFill>
                  <a:sysClr val="windowText" lastClr="000000"/>
                </a:solidFill>
                <a:prstDash val="solid"/>
                <a:miter lim="800000"/>
              </a:ln>
              <a:effectLst/>
            </p:spPr>
          </p:cxnSp>
          <p:cxnSp>
            <p:nvCxnSpPr>
              <p:cNvPr id="274" name="Egyenes összekötő 329">
                <a:extLst>
                  <a:ext uri="{FF2B5EF4-FFF2-40B4-BE49-F238E27FC236}">
                    <a16:creationId xmlns:a16="http://schemas.microsoft.com/office/drawing/2014/main" id="{AEC8A7F9-EA80-C972-E738-A51898F9EBAF}"/>
                  </a:ext>
                </a:extLst>
              </p:cNvPr>
              <p:cNvCxnSpPr>
                <a:cxnSpLocks/>
                <a:endCxn id="250" idx="6"/>
              </p:cNvCxnSpPr>
              <p:nvPr/>
            </p:nvCxnSpPr>
            <p:spPr>
              <a:xfrm flipV="1">
                <a:off x="9336634" y="5281735"/>
                <a:ext cx="1140732" cy="12607"/>
              </a:xfrm>
              <a:prstGeom prst="line">
                <a:avLst/>
              </a:prstGeom>
              <a:noFill/>
              <a:ln w="28575" cap="flat" cmpd="sng" algn="ctr">
                <a:solidFill>
                  <a:sysClr val="windowText" lastClr="000000"/>
                </a:solidFill>
                <a:prstDash val="sysDot"/>
                <a:miter lim="800000"/>
              </a:ln>
              <a:effectLst/>
            </p:spPr>
          </p:cxnSp>
          <p:cxnSp>
            <p:nvCxnSpPr>
              <p:cNvPr id="275" name="Egyenes összekötő 330">
                <a:extLst>
                  <a:ext uri="{FF2B5EF4-FFF2-40B4-BE49-F238E27FC236}">
                    <a16:creationId xmlns:a16="http://schemas.microsoft.com/office/drawing/2014/main" id="{59C5ED27-CF3F-6820-91AA-0D2B2414FAF1}"/>
                  </a:ext>
                </a:extLst>
              </p:cNvPr>
              <p:cNvCxnSpPr>
                <a:cxnSpLocks/>
                <a:endCxn id="244" idx="3"/>
              </p:cNvCxnSpPr>
              <p:nvPr/>
            </p:nvCxnSpPr>
            <p:spPr>
              <a:xfrm flipV="1">
                <a:off x="7752526" y="4341236"/>
                <a:ext cx="785602" cy="359557"/>
              </a:xfrm>
              <a:prstGeom prst="line">
                <a:avLst/>
              </a:prstGeom>
              <a:noFill/>
              <a:ln w="28575" cap="flat" cmpd="sng" algn="ctr">
                <a:solidFill>
                  <a:sysClr val="windowText" lastClr="000000"/>
                </a:solidFill>
                <a:prstDash val="sysDot"/>
                <a:miter lim="800000"/>
              </a:ln>
              <a:effectLst/>
            </p:spPr>
          </p:cxnSp>
          <p:cxnSp>
            <p:nvCxnSpPr>
              <p:cNvPr id="276" name="Egyenes összekötő 331">
                <a:extLst>
                  <a:ext uri="{FF2B5EF4-FFF2-40B4-BE49-F238E27FC236}">
                    <a16:creationId xmlns:a16="http://schemas.microsoft.com/office/drawing/2014/main" id="{A59CC949-EBB0-2A2A-32E6-AD48F8E50F9F}"/>
                  </a:ext>
                </a:extLst>
              </p:cNvPr>
              <p:cNvCxnSpPr>
                <a:cxnSpLocks/>
                <a:endCxn id="252" idx="6"/>
              </p:cNvCxnSpPr>
              <p:nvPr/>
            </p:nvCxnSpPr>
            <p:spPr>
              <a:xfrm>
                <a:off x="8593693" y="4933549"/>
                <a:ext cx="812391" cy="341857"/>
              </a:xfrm>
              <a:prstGeom prst="line">
                <a:avLst/>
              </a:prstGeom>
              <a:noFill/>
              <a:ln w="28575" cap="flat" cmpd="sng" algn="ctr">
                <a:solidFill>
                  <a:sysClr val="windowText" lastClr="000000"/>
                </a:solidFill>
                <a:prstDash val="sysDot"/>
                <a:miter lim="800000"/>
              </a:ln>
              <a:effectLst/>
            </p:spPr>
          </p:cxnSp>
          <p:cxnSp>
            <p:nvCxnSpPr>
              <p:cNvPr id="277" name="Egyenes összekötő 332">
                <a:extLst>
                  <a:ext uri="{FF2B5EF4-FFF2-40B4-BE49-F238E27FC236}">
                    <a16:creationId xmlns:a16="http://schemas.microsoft.com/office/drawing/2014/main" id="{422FF30C-4240-9D0B-D493-8754061A4488}"/>
                  </a:ext>
                </a:extLst>
              </p:cNvPr>
              <p:cNvCxnSpPr>
                <a:cxnSpLocks/>
                <a:stCxn id="248" idx="2"/>
                <a:endCxn id="255" idx="6"/>
              </p:cNvCxnSpPr>
              <p:nvPr/>
            </p:nvCxnSpPr>
            <p:spPr>
              <a:xfrm>
                <a:off x="10299929" y="4279196"/>
                <a:ext cx="849374" cy="7725"/>
              </a:xfrm>
              <a:prstGeom prst="line">
                <a:avLst/>
              </a:prstGeom>
              <a:noFill/>
              <a:ln w="28575" cap="flat" cmpd="sng" algn="ctr">
                <a:solidFill>
                  <a:sysClr val="windowText" lastClr="000000"/>
                </a:solidFill>
                <a:prstDash val="sysDot"/>
                <a:miter lim="800000"/>
              </a:ln>
              <a:effectLst/>
            </p:spPr>
          </p:cxnSp>
          <p:cxnSp>
            <p:nvCxnSpPr>
              <p:cNvPr id="278" name="Egyenes összekötő 333">
                <a:extLst>
                  <a:ext uri="{FF2B5EF4-FFF2-40B4-BE49-F238E27FC236}">
                    <a16:creationId xmlns:a16="http://schemas.microsoft.com/office/drawing/2014/main" id="{7B1A6C4B-BA8F-7BEC-595E-705777802667}"/>
                  </a:ext>
                </a:extLst>
              </p:cNvPr>
              <p:cNvCxnSpPr>
                <a:cxnSpLocks/>
                <a:endCxn id="256" idx="3"/>
              </p:cNvCxnSpPr>
              <p:nvPr/>
            </p:nvCxnSpPr>
            <p:spPr>
              <a:xfrm flipV="1">
                <a:off x="10910751" y="4712143"/>
                <a:ext cx="522944" cy="249730"/>
              </a:xfrm>
              <a:prstGeom prst="line">
                <a:avLst/>
              </a:prstGeom>
              <a:noFill/>
              <a:ln w="28575" cap="flat" cmpd="sng" algn="ctr">
                <a:solidFill>
                  <a:sysClr val="windowText" lastClr="000000"/>
                </a:solidFill>
                <a:prstDash val="sysDot"/>
                <a:miter lim="800000"/>
              </a:ln>
              <a:effectLst/>
            </p:spPr>
          </p:cxnSp>
          <p:cxnSp>
            <p:nvCxnSpPr>
              <p:cNvPr id="279" name="Egyenes összekötő 334">
                <a:extLst>
                  <a:ext uri="{FF2B5EF4-FFF2-40B4-BE49-F238E27FC236}">
                    <a16:creationId xmlns:a16="http://schemas.microsoft.com/office/drawing/2014/main" id="{29FB23FB-7AC8-2FD4-1A9F-758E03796482}"/>
                  </a:ext>
                </a:extLst>
              </p:cNvPr>
              <p:cNvCxnSpPr>
                <a:cxnSpLocks/>
                <a:endCxn id="252" idx="6"/>
              </p:cNvCxnSpPr>
              <p:nvPr/>
            </p:nvCxnSpPr>
            <p:spPr>
              <a:xfrm flipV="1">
                <a:off x="8340603" y="5275406"/>
                <a:ext cx="1065481" cy="53026"/>
              </a:xfrm>
              <a:prstGeom prst="line">
                <a:avLst/>
              </a:prstGeom>
              <a:noFill/>
              <a:ln w="28575" cap="flat" cmpd="sng" algn="ctr">
                <a:solidFill>
                  <a:sysClr val="windowText" lastClr="000000"/>
                </a:solidFill>
                <a:prstDash val="sysDot"/>
                <a:miter lim="800000"/>
              </a:ln>
              <a:effectLst/>
            </p:spPr>
          </p:cxnSp>
          <p:cxnSp>
            <p:nvCxnSpPr>
              <p:cNvPr id="280" name="Egyenes összekötő 335">
                <a:extLst>
                  <a:ext uri="{FF2B5EF4-FFF2-40B4-BE49-F238E27FC236}">
                    <a16:creationId xmlns:a16="http://schemas.microsoft.com/office/drawing/2014/main" id="{CAE293B1-D23B-8BFF-057F-333E4F6942A3}"/>
                  </a:ext>
                </a:extLst>
              </p:cNvPr>
              <p:cNvCxnSpPr>
                <a:cxnSpLocks/>
                <a:endCxn id="227" idx="7"/>
              </p:cNvCxnSpPr>
              <p:nvPr/>
            </p:nvCxnSpPr>
            <p:spPr>
              <a:xfrm flipV="1">
                <a:off x="3671090" y="4309266"/>
                <a:ext cx="604697" cy="276579"/>
              </a:xfrm>
              <a:prstGeom prst="line">
                <a:avLst/>
              </a:prstGeom>
              <a:noFill/>
              <a:ln w="28575" cap="flat" cmpd="sng" algn="ctr">
                <a:solidFill>
                  <a:sysClr val="windowText" lastClr="000000"/>
                </a:solidFill>
                <a:prstDash val="sysDot"/>
                <a:miter lim="800000"/>
              </a:ln>
              <a:effectLst/>
            </p:spPr>
          </p:cxnSp>
          <p:cxnSp>
            <p:nvCxnSpPr>
              <p:cNvPr id="281" name="Egyenes összekötő 336">
                <a:extLst>
                  <a:ext uri="{FF2B5EF4-FFF2-40B4-BE49-F238E27FC236}">
                    <a16:creationId xmlns:a16="http://schemas.microsoft.com/office/drawing/2014/main" id="{4875E367-74BF-0CB9-A914-2445C9332F98}"/>
                  </a:ext>
                </a:extLst>
              </p:cNvPr>
              <p:cNvCxnSpPr>
                <a:cxnSpLocks/>
                <a:stCxn id="192" idx="2"/>
                <a:endCxn id="227" idx="7"/>
              </p:cNvCxnSpPr>
              <p:nvPr/>
            </p:nvCxnSpPr>
            <p:spPr>
              <a:xfrm>
                <a:off x="3250668" y="4266141"/>
                <a:ext cx="1025119" cy="43125"/>
              </a:xfrm>
              <a:prstGeom prst="line">
                <a:avLst/>
              </a:prstGeom>
              <a:noFill/>
              <a:ln w="28575" cap="flat" cmpd="sng" algn="ctr">
                <a:solidFill>
                  <a:sysClr val="windowText" lastClr="000000"/>
                </a:solidFill>
                <a:prstDash val="sysDot"/>
                <a:miter lim="800000"/>
              </a:ln>
              <a:effectLst/>
            </p:spPr>
          </p:cxnSp>
          <p:cxnSp>
            <p:nvCxnSpPr>
              <p:cNvPr id="282" name="Egyenes összekötő 337">
                <a:extLst>
                  <a:ext uri="{FF2B5EF4-FFF2-40B4-BE49-F238E27FC236}">
                    <a16:creationId xmlns:a16="http://schemas.microsoft.com/office/drawing/2014/main" id="{5D8FB92B-1C5D-0F10-FB5F-206AEB002BDC}"/>
                  </a:ext>
                </a:extLst>
              </p:cNvPr>
              <p:cNvCxnSpPr>
                <a:cxnSpLocks/>
                <a:endCxn id="230" idx="6"/>
              </p:cNvCxnSpPr>
              <p:nvPr/>
            </p:nvCxnSpPr>
            <p:spPr>
              <a:xfrm flipV="1">
                <a:off x="5013846" y="4677441"/>
                <a:ext cx="753273" cy="588463"/>
              </a:xfrm>
              <a:prstGeom prst="line">
                <a:avLst/>
              </a:prstGeom>
              <a:noFill/>
              <a:ln w="28575" cap="flat" cmpd="sng" algn="ctr">
                <a:solidFill>
                  <a:sysClr val="windowText" lastClr="000000"/>
                </a:solidFill>
                <a:prstDash val="sysDot"/>
                <a:miter lim="800000"/>
              </a:ln>
              <a:effectLst/>
            </p:spPr>
          </p:cxnSp>
          <p:cxnSp>
            <p:nvCxnSpPr>
              <p:cNvPr id="283" name="Egyenes összekötő 338">
                <a:extLst>
                  <a:ext uri="{FF2B5EF4-FFF2-40B4-BE49-F238E27FC236}">
                    <a16:creationId xmlns:a16="http://schemas.microsoft.com/office/drawing/2014/main" id="{22D25090-6929-02A0-D5A9-4C4DA28A5B98}"/>
                  </a:ext>
                </a:extLst>
              </p:cNvPr>
              <p:cNvCxnSpPr>
                <a:cxnSpLocks/>
                <a:endCxn id="193" idx="2"/>
              </p:cNvCxnSpPr>
              <p:nvPr/>
            </p:nvCxnSpPr>
            <p:spPr>
              <a:xfrm flipV="1">
                <a:off x="1011912" y="4266407"/>
                <a:ext cx="1101843" cy="109533"/>
              </a:xfrm>
              <a:prstGeom prst="line">
                <a:avLst/>
              </a:prstGeom>
              <a:noFill/>
              <a:ln w="28575" cap="flat" cmpd="sng" algn="ctr">
                <a:solidFill>
                  <a:sysClr val="windowText" lastClr="000000"/>
                </a:solidFill>
                <a:prstDash val="sysDot"/>
                <a:miter lim="800000"/>
              </a:ln>
              <a:effectLst/>
            </p:spPr>
          </p:cxnSp>
          <p:cxnSp>
            <p:nvCxnSpPr>
              <p:cNvPr id="284" name="Egyenes összekötő 339">
                <a:extLst>
                  <a:ext uri="{FF2B5EF4-FFF2-40B4-BE49-F238E27FC236}">
                    <a16:creationId xmlns:a16="http://schemas.microsoft.com/office/drawing/2014/main" id="{DBA33E0B-2B31-5723-DE97-D72EA81646E4}"/>
                  </a:ext>
                </a:extLst>
              </p:cNvPr>
              <p:cNvCxnSpPr>
                <a:cxnSpLocks/>
                <a:stCxn id="230" idx="5"/>
                <a:endCxn id="229" idx="2"/>
              </p:cNvCxnSpPr>
              <p:nvPr/>
            </p:nvCxnSpPr>
            <p:spPr>
              <a:xfrm>
                <a:off x="5744103" y="4733006"/>
                <a:ext cx="337109" cy="523206"/>
              </a:xfrm>
              <a:prstGeom prst="line">
                <a:avLst/>
              </a:prstGeom>
              <a:noFill/>
              <a:ln w="28575" cap="flat" cmpd="sng" algn="ctr">
                <a:solidFill>
                  <a:sysClr val="windowText" lastClr="000000"/>
                </a:solidFill>
                <a:prstDash val="sysDot"/>
                <a:miter lim="800000"/>
              </a:ln>
              <a:effectLst/>
            </p:spPr>
          </p:cxnSp>
          <p:cxnSp>
            <p:nvCxnSpPr>
              <p:cNvPr id="285" name="Egyenes összekötő 340">
                <a:extLst>
                  <a:ext uri="{FF2B5EF4-FFF2-40B4-BE49-F238E27FC236}">
                    <a16:creationId xmlns:a16="http://schemas.microsoft.com/office/drawing/2014/main" id="{96CAD0CA-614E-7FAE-80B4-955A05192C88}"/>
                  </a:ext>
                </a:extLst>
              </p:cNvPr>
              <p:cNvCxnSpPr>
                <a:cxnSpLocks/>
                <a:endCxn id="221" idx="6"/>
              </p:cNvCxnSpPr>
              <p:nvPr/>
            </p:nvCxnSpPr>
            <p:spPr>
              <a:xfrm>
                <a:off x="6874302" y="4878878"/>
                <a:ext cx="958929" cy="175390"/>
              </a:xfrm>
              <a:prstGeom prst="line">
                <a:avLst/>
              </a:prstGeom>
              <a:noFill/>
              <a:ln w="28575" cap="flat" cmpd="sng" algn="ctr">
                <a:solidFill>
                  <a:sysClr val="windowText" lastClr="000000"/>
                </a:solidFill>
                <a:prstDash val="sysDot"/>
                <a:miter lim="800000"/>
              </a:ln>
              <a:effectLst/>
            </p:spPr>
          </p:cxnSp>
          <p:cxnSp>
            <p:nvCxnSpPr>
              <p:cNvPr id="286" name="Egyenes összekötő 341">
                <a:extLst>
                  <a:ext uri="{FF2B5EF4-FFF2-40B4-BE49-F238E27FC236}">
                    <a16:creationId xmlns:a16="http://schemas.microsoft.com/office/drawing/2014/main" id="{409B79CD-ED0F-04E7-9D31-3163BCED2D64}"/>
                  </a:ext>
                </a:extLst>
              </p:cNvPr>
              <p:cNvCxnSpPr>
                <a:cxnSpLocks/>
                <a:endCxn id="195" idx="5"/>
              </p:cNvCxnSpPr>
              <p:nvPr/>
            </p:nvCxnSpPr>
            <p:spPr>
              <a:xfrm>
                <a:off x="1498283" y="4639329"/>
                <a:ext cx="488748" cy="349786"/>
              </a:xfrm>
              <a:prstGeom prst="line">
                <a:avLst/>
              </a:prstGeom>
              <a:noFill/>
              <a:ln w="28575" cap="flat" cmpd="sng" algn="ctr">
                <a:solidFill>
                  <a:sysClr val="windowText" lastClr="000000"/>
                </a:solidFill>
                <a:prstDash val="sysDot"/>
                <a:miter lim="800000"/>
              </a:ln>
              <a:effectLst/>
            </p:spPr>
          </p:cxnSp>
          <p:cxnSp>
            <p:nvCxnSpPr>
              <p:cNvPr id="287" name="Egyenes összekötő 342">
                <a:extLst>
                  <a:ext uri="{FF2B5EF4-FFF2-40B4-BE49-F238E27FC236}">
                    <a16:creationId xmlns:a16="http://schemas.microsoft.com/office/drawing/2014/main" id="{03E26102-8B9D-8AB0-7C95-1791B074173B}"/>
                  </a:ext>
                </a:extLst>
              </p:cNvPr>
              <p:cNvCxnSpPr>
                <a:cxnSpLocks/>
                <a:stCxn id="187" idx="6"/>
              </p:cNvCxnSpPr>
              <p:nvPr/>
            </p:nvCxnSpPr>
            <p:spPr>
              <a:xfrm flipH="1" flipV="1">
                <a:off x="2225642" y="5301950"/>
                <a:ext cx="1773093" cy="17141"/>
              </a:xfrm>
              <a:prstGeom prst="line">
                <a:avLst/>
              </a:prstGeom>
              <a:noFill/>
              <a:ln w="28575" cap="flat" cmpd="sng" algn="ctr">
                <a:solidFill>
                  <a:sysClr val="windowText" lastClr="000000"/>
                </a:solidFill>
                <a:prstDash val="sysDot"/>
                <a:miter lim="800000"/>
              </a:ln>
              <a:effectLst/>
            </p:spPr>
          </p:cxnSp>
          <p:cxnSp>
            <p:nvCxnSpPr>
              <p:cNvPr id="288" name="Egyenes összekötő 343">
                <a:extLst>
                  <a:ext uri="{FF2B5EF4-FFF2-40B4-BE49-F238E27FC236}">
                    <a16:creationId xmlns:a16="http://schemas.microsoft.com/office/drawing/2014/main" id="{52271598-36A6-CF0E-E706-0D6877A61518}"/>
                  </a:ext>
                </a:extLst>
              </p:cNvPr>
              <p:cNvCxnSpPr>
                <a:cxnSpLocks/>
                <a:stCxn id="194" idx="7"/>
                <a:endCxn id="189" idx="3"/>
              </p:cNvCxnSpPr>
              <p:nvPr/>
            </p:nvCxnSpPr>
            <p:spPr>
              <a:xfrm flipV="1">
                <a:off x="2655714" y="4633562"/>
                <a:ext cx="972158" cy="323003"/>
              </a:xfrm>
              <a:prstGeom prst="line">
                <a:avLst/>
              </a:prstGeom>
              <a:noFill/>
              <a:ln w="28575" cap="flat" cmpd="sng" algn="ctr">
                <a:solidFill>
                  <a:sysClr val="windowText" lastClr="000000"/>
                </a:solidFill>
                <a:prstDash val="sysDot"/>
                <a:miter lim="800000"/>
              </a:ln>
              <a:effectLst/>
            </p:spPr>
          </p:cxnSp>
        </p:grpSp>
        <p:pic>
          <p:nvPicPr>
            <p:cNvPr id="290" name="Graphic 289">
              <a:extLst>
                <a:ext uri="{FF2B5EF4-FFF2-40B4-BE49-F238E27FC236}">
                  <a16:creationId xmlns:a16="http://schemas.microsoft.com/office/drawing/2014/main" id="{34A340FF-22F6-42EB-D367-BF05BF9503CB}"/>
                </a:ext>
              </a:extLst>
            </p:cNvPr>
            <p:cNvPicPr>
              <a:picLocks noChangeAspect="1"/>
            </p:cNvPicPr>
            <p:nvPr/>
          </p:nvPicPr>
          <p:blipFill>
            <a:blip r:embed="rId11">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7671881" y="3689438"/>
              <a:ext cx="916817" cy="845836"/>
            </a:xfrm>
            <a:prstGeom prst="rect">
              <a:avLst/>
            </a:prstGeom>
          </p:spPr>
        </p:pic>
        <p:pic>
          <p:nvPicPr>
            <p:cNvPr id="291" name="Graphic 290">
              <a:extLst>
                <a:ext uri="{FF2B5EF4-FFF2-40B4-BE49-F238E27FC236}">
                  <a16:creationId xmlns:a16="http://schemas.microsoft.com/office/drawing/2014/main" id="{AE04F08D-BB7A-4123-8ECD-814F556DBF4A}"/>
                </a:ext>
              </a:extLst>
            </p:cNvPr>
            <p:cNvPicPr>
              <a:picLocks noChangeAspect="1"/>
            </p:cNvPicPr>
            <p:nvPr/>
          </p:nvPicPr>
          <p:blipFill>
            <a:blip r:embed="rId13">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11040664" y="3666877"/>
              <a:ext cx="916817" cy="845836"/>
            </a:xfrm>
            <a:prstGeom prst="rect">
              <a:avLst/>
            </a:prstGeom>
          </p:spPr>
        </p:pic>
        <p:pic>
          <p:nvPicPr>
            <p:cNvPr id="292" name="Graphic 291">
              <a:extLst>
                <a:ext uri="{FF2B5EF4-FFF2-40B4-BE49-F238E27FC236}">
                  <a16:creationId xmlns:a16="http://schemas.microsoft.com/office/drawing/2014/main" id="{41F561D7-5A7D-878B-A57C-347642C15DB5}"/>
                </a:ext>
              </a:extLst>
            </p:cNvPr>
            <p:cNvPicPr>
              <a:picLocks noChangeAspect="1"/>
            </p:cNvPicPr>
            <p:nvPr/>
          </p:nvPicPr>
          <p:blipFill>
            <a:blip r:embed="rId15">
              <a:extLst>
                <a:ext uri="{28A0092B-C50C-407E-A947-70E740481C1C}">
                  <a14:useLocalDpi xmlns:a14="http://schemas.microsoft.com/office/drawing/2010/main"/>
                </a:ext>
                <a:ext uri="{96DAC541-7B7A-43D3-8B79-37D633B846F1}">
                  <asvg:svgBlip xmlns:asvg="http://schemas.microsoft.com/office/drawing/2016/SVG/main" r:embed="rId16"/>
                </a:ext>
              </a:extLst>
            </a:blip>
            <a:stretch>
              <a:fillRect/>
            </a:stretch>
          </p:blipFill>
          <p:spPr>
            <a:xfrm>
              <a:off x="4179951" y="3679492"/>
              <a:ext cx="916817" cy="845837"/>
            </a:xfrm>
            <a:prstGeom prst="rect">
              <a:avLst/>
            </a:prstGeom>
          </p:spPr>
        </p:pic>
        <p:pic>
          <p:nvPicPr>
            <p:cNvPr id="293" name="Graphic 292">
              <a:extLst>
                <a:ext uri="{FF2B5EF4-FFF2-40B4-BE49-F238E27FC236}">
                  <a16:creationId xmlns:a16="http://schemas.microsoft.com/office/drawing/2014/main" id="{18AE08C1-9A14-A606-5695-69C33A5A4235}"/>
                </a:ext>
              </a:extLst>
            </p:cNvPr>
            <p:cNvPicPr>
              <a:picLocks noChangeAspect="1"/>
            </p:cNvPicPr>
            <p:nvPr/>
          </p:nvPicPr>
          <p:blipFill>
            <a:blip r:embed="rId17">
              <a:extLst>
                <a:ext uri="{28A0092B-C50C-407E-A947-70E740481C1C}">
                  <a14:useLocalDpi xmlns:a14="http://schemas.microsoft.com/office/drawing/2010/main"/>
                </a:ext>
                <a:ext uri="{96DAC541-7B7A-43D3-8B79-37D633B846F1}">
                  <asvg:svgBlip xmlns:asvg="http://schemas.microsoft.com/office/drawing/2016/SVG/main" r:embed="rId18"/>
                </a:ext>
              </a:extLst>
            </a:blip>
            <a:stretch>
              <a:fillRect/>
            </a:stretch>
          </p:blipFill>
          <p:spPr>
            <a:xfrm>
              <a:off x="9292111" y="3689438"/>
              <a:ext cx="916817" cy="845836"/>
            </a:xfrm>
            <a:prstGeom prst="rect">
              <a:avLst/>
            </a:prstGeom>
          </p:spPr>
        </p:pic>
        <p:cxnSp>
          <p:nvCxnSpPr>
            <p:cNvPr id="295" name="Egyenes összekötő 358">
              <a:extLst>
                <a:ext uri="{FF2B5EF4-FFF2-40B4-BE49-F238E27FC236}">
                  <a16:creationId xmlns:a16="http://schemas.microsoft.com/office/drawing/2014/main" id="{2C34EDF8-A66E-4D5A-0B59-E8F089360054}"/>
                </a:ext>
              </a:extLst>
            </p:cNvPr>
            <p:cNvCxnSpPr>
              <a:cxnSpLocks/>
              <a:endCxn id="321" idx="1"/>
            </p:cNvCxnSpPr>
            <p:nvPr/>
          </p:nvCxnSpPr>
          <p:spPr>
            <a:xfrm flipH="1" flipV="1">
              <a:off x="5385196" y="3420494"/>
              <a:ext cx="1093665" cy="2225445"/>
            </a:xfrm>
            <a:prstGeom prst="line">
              <a:avLst/>
            </a:prstGeom>
            <a:noFill/>
            <a:ln w="19050" cap="flat" cmpd="sng" algn="ctr">
              <a:solidFill>
                <a:schemeClr val="tx1">
                  <a:lumMod val="65000"/>
                </a:schemeClr>
              </a:solidFill>
              <a:prstDash val="sysDot"/>
              <a:miter lim="800000"/>
            </a:ln>
            <a:effectLst/>
          </p:spPr>
        </p:cxnSp>
        <p:cxnSp>
          <p:nvCxnSpPr>
            <p:cNvPr id="296" name="Egyenes összekötő 358">
              <a:extLst>
                <a:ext uri="{FF2B5EF4-FFF2-40B4-BE49-F238E27FC236}">
                  <a16:creationId xmlns:a16="http://schemas.microsoft.com/office/drawing/2014/main" id="{810D3EA1-FA52-8D82-B79B-EBE59B54CC2E}"/>
                </a:ext>
              </a:extLst>
            </p:cNvPr>
            <p:cNvCxnSpPr>
              <a:cxnSpLocks/>
              <a:stCxn id="193" idx="0"/>
            </p:cNvCxnSpPr>
            <p:nvPr/>
          </p:nvCxnSpPr>
          <p:spPr>
            <a:xfrm flipV="1">
              <a:off x="5380824" y="1843221"/>
              <a:ext cx="1898035" cy="620749"/>
            </a:xfrm>
            <a:prstGeom prst="line">
              <a:avLst/>
            </a:prstGeom>
            <a:noFill/>
            <a:ln w="19050" cap="flat" cmpd="sng" algn="ctr">
              <a:solidFill>
                <a:schemeClr val="tx1">
                  <a:lumMod val="65000"/>
                </a:schemeClr>
              </a:solidFill>
              <a:prstDash val="sysDot"/>
              <a:miter lim="800000"/>
            </a:ln>
            <a:effectLst/>
          </p:spPr>
        </p:cxnSp>
        <p:cxnSp>
          <p:nvCxnSpPr>
            <p:cNvPr id="298" name="Egyenes összekötő 358">
              <a:extLst>
                <a:ext uri="{FF2B5EF4-FFF2-40B4-BE49-F238E27FC236}">
                  <a16:creationId xmlns:a16="http://schemas.microsoft.com/office/drawing/2014/main" id="{63583615-B4C1-268F-C47F-21A459A00D4F}"/>
                </a:ext>
              </a:extLst>
            </p:cNvPr>
            <p:cNvCxnSpPr>
              <a:cxnSpLocks/>
              <a:stCxn id="162" idx="0"/>
            </p:cNvCxnSpPr>
            <p:nvPr/>
          </p:nvCxnSpPr>
          <p:spPr>
            <a:xfrm flipH="1" flipV="1">
              <a:off x="4800473" y="4276733"/>
              <a:ext cx="1525531" cy="1870303"/>
            </a:xfrm>
            <a:prstGeom prst="line">
              <a:avLst/>
            </a:prstGeom>
            <a:noFill/>
            <a:ln w="19050" cap="flat" cmpd="sng" algn="ctr">
              <a:solidFill>
                <a:schemeClr val="tx1">
                  <a:lumMod val="65000"/>
                </a:schemeClr>
              </a:solidFill>
              <a:prstDash val="sysDot"/>
              <a:miter lim="800000"/>
            </a:ln>
            <a:effectLst/>
          </p:spPr>
        </p:cxnSp>
        <p:cxnSp>
          <p:nvCxnSpPr>
            <p:cNvPr id="299" name="Egyenes összekötő 358">
              <a:extLst>
                <a:ext uri="{FF2B5EF4-FFF2-40B4-BE49-F238E27FC236}">
                  <a16:creationId xmlns:a16="http://schemas.microsoft.com/office/drawing/2014/main" id="{8869AADE-C885-8788-EA29-F7B65AD904FE}"/>
                </a:ext>
              </a:extLst>
            </p:cNvPr>
            <p:cNvCxnSpPr>
              <a:cxnSpLocks/>
            </p:cNvCxnSpPr>
            <p:nvPr/>
          </p:nvCxnSpPr>
          <p:spPr>
            <a:xfrm flipV="1">
              <a:off x="6645133" y="4245297"/>
              <a:ext cx="1501247" cy="1887867"/>
            </a:xfrm>
            <a:prstGeom prst="line">
              <a:avLst/>
            </a:prstGeom>
            <a:noFill/>
            <a:ln w="19050" cap="flat" cmpd="sng" algn="ctr">
              <a:solidFill>
                <a:schemeClr val="tx1">
                  <a:lumMod val="65000"/>
                </a:schemeClr>
              </a:solidFill>
              <a:prstDash val="sysDot"/>
              <a:miter lim="800000"/>
            </a:ln>
            <a:effectLst/>
          </p:spPr>
        </p:cxnSp>
        <p:cxnSp>
          <p:nvCxnSpPr>
            <p:cNvPr id="300" name="Egyenes összekötő 358">
              <a:extLst>
                <a:ext uri="{FF2B5EF4-FFF2-40B4-BE49-F238E27FC236}">
                  <a16:creationId xmlns:a16="http://schemas.microsoft.com/office/drawing/2014/main" id="{B8E93D49-21C3-1A10-37BA-9743837F6A76}"/>
                </a:ext>
              </a:extLst>
            </p:cNvPr>
            <p:cNvCxnSpPr>
              <a:cxnSpLocks/>
              <a:endCxn id="255" idx="1"/>
            </p:cNvCxnSpPr>
            <p:nvPr/>
          </p:nvCxnSpPr>
          <p:spPr>
            <a:xfrm>
              <a:off x="9292111" y="1910997"/>
              <a:ext cx="1419484" cy="577864"/>
            </a:xfrm>
            <a:prstGeom prst="line">
              <a:avLst/>
            </a:prstGeom>
            <a:noFill/>
            <a:ln w="19050" cap="flat" cmpd="sng" algn="ctr">
              <a:solidFill>
                <a:schemeClr val="tx1">
                  <a:lumMod val="65000"/>
                </a:schemeClr>
              </a:solidFill>
              <a:prstDash val="sysDot"/>
              <a:miter lim="800000"/>
            </a:ln>
            <a:effectLst/>
          </p:spPr>
        </p:cxnSp>
        <p:cxnSp>
          <p:nvCxnSpPr>
            <p:cNvPr id="301" name="Egyenes összekötő 358">
              <a:extLst>
                <a:ext uri="{FF2B5EF4-FFF2-40B4-BE49-F238E27FC236}">
                  <a16:creationId xmlns:a16="http://schemas.microsoft.com/office/drawing/2014/main" id="{4D8B5613-C492-82BE-AD38-B1C639F26D11}"/>
                </a:ext>
              </a:extLst>
            </p:cNvPr>
            <p:cNvCxnSpPr>
              <a:cxnSpLocks/>
              <a:endCxn id="33" idx="1"/>
            </p:cNvCxnSpPr>
            <p:nvPr/>
          </p:nvCxnSpPr>
          <p:spPr>
            <a:xfrm flipV="1">
              <a:off x="9376741" y="426210"/>
              <a:ext cx="2145771" cy="165105"/>
            </a:xfrm>
            <a:prstGeom prst="line">
              <a:avLst/>
            </a:prstGeom>
            <a:noFill/>
            <a:ln w="19050" cap="flat" cmpd="sng" algn="ctr">
              <a:solidFill>
                <a:schemeClr val="tx1">
                  <a:lumMod val="65000"/>
                </a:schemeClr>
              </a:solidFill>
              <a:prstDash val="sysDot"/>
              <a:miter lim="800000"/>
            </a:ln>
            <a:effectLst/>
          </p:spPr>
        </p:cxnSp>
        <p:cxnSp>
          <p:nvCxnSpPr>
            <p:cNvPr id="302" name="Egyenes összekötő 358">
              <a:extLst>
                <a:ext uri="{FF2B5EF4-FFF2-40B4-BE49-F238E27FC236}">
                  <a16:creationId xmlns:a16="http://schemas.microsoft.com/office/drawing/2014/main" id="{656E17D6-63C0-D05F-4DAE-37D740BEB78A}"/>
                </a:ext>
              </a:extLst>
            </p:cNvPr>
            <p:cNvCxnSpPr>
              <a:cxnSpLocks/>
              <a:stCxn id="225" idx="7"/>
            </p:cNvCxnSpPr>
            <p:nvPr/>
          </p:nvCxnSpPr>
          <p:spPr>
            <a:xfrm flipV="1">
              <a:off x="7772434" y="1955910"/>
              <a:ext cx="747892" cy="533858"/>
            </a:xfrm>
            <a:prstGeom prst="line">
              <a:avLst/>
            </a:prstGeom>
            <a:noFill/>
            <a:ln w="19050" cap="flat" cmpd="sng" algn="ctr">
              <a:solidFill>
                <a:schemeClr val="tx1">
                  <a:lumMod val="65000"/>
                </a:schemeClr>
              </a:solidFill>
              <a:prstDash val="sysDot"/>
              <a:miter lim="800000"/>
            </a:ln>
            <a:effectLst/>
          </p:spPr>
        </p:cxnSp>
        <p:cxnSp>
          <p:nvCxnSpPr>
            <p:cNvPr id="303" name="Egyenes összekötő 358">
              <a:extLst>
                <a:ext uri="{FF2B5EF4-FFF2-40B4-BE49-F238E27FC236}">
                  <a16:creationId xmlns:a16="http://schemas.microsoft.com/office/drawing/2014/main" id="{42D18DDF-486F-D567-2927-D7EAA92F14FE}"/>
                </a:ext>
              </a:extLst>
            </p:cNvPr>
            <p:cNvCxnSpPr>
              <a:cxnSpLocks/>
              <a:endCxn id="231" idx="6"/>
            </p:cNvCxnSpPr>
            <p:nvPr/>
          </p:nvCxnSpPr>
          <p:spPr>
            <a:xfrm>
              <a:off x="7098088" y="2023788"/>
              <a:ext cx="244882" cy="484965"/>
            </a:xfrm>
            <a:prstGeom prst="line">
              <a:avLst/>
            </a:prstGeom>
            <a:noFill/>
            <a:ln w="19050" cap="flat" cmpd="sng" algn="ctr">
              <a:solidFill>
                <a:schemeClr val="tx1">
                  <a:lumMod val="65000"/>
                </a:schemeClr>
              </a:solidFill>
              <a:prstDash val="sysDot"/>
              <a:miter lim="800000"/>
            </a:ln>
            <a:effectLst/>
          </p:spPr>
        </p:cxnSp>
        <p:cxnSp>
          <p:nvCxnSpPr>
            <p:cNvPr id="310" name="Egyenes összekötő 358">
              <a:extLst>
                <a:ext uri="{FF2B5EF4-FFF2-40B4-BE49-F238E27FC236}">
                  <a16:creationId xmlns:a16="http://schemas.microsoft.com/office/drawing/2014/main" id="{4CDF6C09-7B32-5272-B174-B45289CEEF83}"/>
                </a:ext>
              </a:extLst>
            </p:cNvPr>
            <p:cNvCxnSpPr>
              <a:cxnSpLocks/>
            </p:cNvCxnSpPr>
            <p:nvPr/>
          </p:nvCxnSpPr>
          <p:spPr>
            <a:xfrm flipV="1">
              <a:off x="7846422" y="3436365"/>
              <a:ext cx="1258413" cy="2503075"/>
            </a:xfrm>
            <a:prstGeom prst="line">
              <a:avLst/>
            </a:prstGeom>
            <a:noFill/>
            <a:ln w="19050" cap="flat" cmpd="sng" algn="ctr">
              <a:solidFill>
                <a:schemeClr val="tx1">
                  <a:lumMod val="65000"/>
                </a:schemeClr>
              </a:solidFill>
              <a:prstDash val="sysDot"/>
              <a:miter lim="800000"/>
            </a:ln>
            <a:effectLst/>
          </p:spPr>
        </p:cxnSp>
        <p:cxnSp>
          <p:nvCxnSpPr>
            <p:cNvPr id="312" name="Egyenes összekötő 358">
              <a:extLst>
                <a:ext uri="{FF2B5EF4-FFF2-40B4-BE49-F238E27FC236}">
                  <a16:creationId xmlns:a16="http://schemas.microsoft.com/office/drawing/2014/main" id="{0917147D-AFB4-BB2F-7AB1-E124F932F3A2}"/>
                </a:ext>
              </a:extLst>
            </p:cNvPr>
            <p:cNvCxnSpPr>
              <a:cxnSpLocks/>
            </p:cNvCxnSpPr>
            <p:nvPr/>
          </p:nvCxnSpPr>
          <p:spPr>
            <a:xfrm>
              <a:off x="4019216" y="882609"/>
              <a:ext cx="1583692" cy="671381"/>
            </a:xfrm>
            <a:prstGeom prst="line">
              <a:avLst/>
            </a:prstGeom>
            <a:noFill/>
            <a:ln w="19050" cap="flat" cmpd="sng" algn="ctr">
              <a:solidFill>
                <a:schemeClr val="tx1">
                  <a:lumMod val="65000"/>
                </a:schemeClr>
              </a:solidFill>
              <a:prstDash val="sysDot"/>
              <a:miter lim="800000"/>
            </a:ln>
            <a:effectLst/>
          </p:spPr>
        </p:cxnSp>
        <p:sp>
          <p:nvSpPr>
            <p:cNvPr id="313" name="TextBox 312">
              <a:extLst>
                <a:ext uri="{FF2B5EF4-FFF2-40B4-BE49-F238E27FC236}">
                  <a16:creationId xmlns:a16="http://schemas.microsoft.com/office/drawing/2014/main" id="{2AFEDEEC-5172-F9E5-38A0-0F72B6D3D936}"/>
                </a:ext>
              </a:extLst>
            </p:cNvPr>
            <p:cNvSpPr txBox="1"/>
            <p:nvPr/>
          </p:nvSpPr>
          <p:spPr>
            <a:xfrm>
              <a:off x="3475468" y="4540089"/>
              <a:ext cx="8663858" cy="338554"/>
            </a:xfrm>
            <a:prstGeom prst="rect">
              <a:avLst/>
            </a:prstGeom>
            <a:solidFill>
              <a:srgbClr val="FFFFFF">
                <a:alpha val="65098"/>
              </a:srgbClr>
            </a:solidFill>
          </p:spPr>
          <p:txBody>
            <a:bodyPr wrap="square" rtlCol="0">
              <a:spAutoFit/>
            </a:bodyPr>
            <a:lstStyle/>
            <a:p>
              <a:pPr algn="ctr"/>
              <a:r>
                <a:rPr lang="en-GB" sz="1600" noProof="0" dirty="0">
                  <a:latin typeface="Roboto" panose="02000000000000000000" pitchFamily="2" charset="0"/>
                  <a:ea typeface="Roboto" panose="02000000000000000000" pitchFamily="2" charset="0"/>
                </a:rPr>
                <a:t>Our peer-reviewed, scientific software libraries  and ontological patterns </a:t>
              </a:r>
              <a:r>
                <a:rPr lang="en-GB" sz="1600" b="1" noProof="0" dirty="0">
                  <a:latin typeface="Roboto" panose="02000000000000000000" pitchFamily="2" charset="0"/>
                  <a:ea typeface="Roboto" panose="02000000000000000000" pitchFamily="2" charset="0"/>
                </a:rPr>
                <a:t>standardise the data</a:t>
              </a:r>
            </a:p>
          </p:txBody>
        </p:sp>
        <p:cxnSp>
          <p:nvCxnSpPr>
            <p:cNvPr id="315" name="Egyenes összekötő 358">
              <a:extLst>
                <a:ext uri="{FF2B5EF4-FFF2-40B4-BE49-F238E27FC236}">
                  <a16:creationId xmlns:a16="http://schemas.microsoft.com/office/drawing/2014/main" id="{7C9F797A-B20C-B3DB-60EB-78F1884FE45B}"/>
                </a:ext>
              </a:extLst>
            </p:cNvPr>
            <p:cNvCxnSpPr>
              <a:cxnSpLocks/>
              <a:endCxn id="164" idx="3"/>
            </p:cNvCxnSpPr>
            <p:nvPr/>
          </p:nvCxnSpPr>
          <p:spPr>
            <a:xfrm flipH="1">
              <a:off x="4423002" y="541153"/>
              <a:ext cx="1312026" cy="930651"/>
            </a:xfrm>
            <a:prstGeom prst="line">
              <a:avLst/>
            </a:prstGeom>
            <a:noFill/>
            <a:ln w="19050" cap="flat" cmpd="sng" algn="ctr">
              <a:solidFill>
                <a:schemeClr val="tx1">
                  <a:lumMod val="65000"/>
                </a:schemeClr>
              </a:solidFill>
              <a:prstDash val="sysDot"/>
              <a:miter lim="800000"/>
            </a:ln>
            <a:effectLst/>
          </p:spPr>
        </p:cxnSp>
        <p:sp>
          <p:nvSpPr>
            <p:cNvPr id="314" name="TextBox 313">
              <a:extLst>
                <a:ext uri="{FF2B5EF4-FFF2-40B4-BE49-F238E27FC236}">
                  <a16:creationId xmlns:a16="http://schemas.microsoft.com/office/drawing/2014/main" id="{6A299D87-DD76-2F18-F287-24728B8D4FC9}"/>
                </a:ext>
              </a:extLst>
            </p:cNvPr>
            <p:cNvSpPr txBox="1"/>
            <p:nvPr/>
          </p:nvSpPr>
          <p:spPr>
            <a:xfrm>
              <a:off x="3982233" y="2053018"/>
              <a:ext cx="7574665" cy="338554"/>
            </a:xfrm>
            <a:prstGeom prst="rect">
              <a:avLst/>
            </a:prstGeom>
            <a:solidFill>
              <a:srgbClr val="FFFFFF">
                <a:alpha val="65098"/>
              </a:srgbClr>
            </a:solidFill>
          </p:spPr>
          <p:txBody>
            <a:bodyPr wrap="square" rtlCol="0">
              <a:spAutoFit/>
            </a:bodyPr>
            <a:lstStyle/>
            <a:p>
              <a:pPr algn="ctr"/>
              <a:r>
                <a:rPr lang="en-GB" sz="1600" noProof="0">
                  <a:latin typeface="Roboto" panose="02000000000000000000" pitchFamily="2" charset="0"/>
                  <a:ea typeface="Roboto" panose="02000000000000000000" pitchFamily="2" charset="0"/>
                </a:rPr>
                <a:t>public service integration           </a:t>
              </a:r>
              <a:r>
                <a:rPr lang="en-GB" sz="1600" b="1" noProof="0">
                  <a:latin typeface="Roboto" panose="02000000000000000000" pitchFamily="2" charset="0"/>
                  <a:ea typeface="Roboto" panose="02000000000000000000" pitchFamily="2" charset="0"/>
                </a:rPr>
                <a:t>Application layer            </a:t>
              </a:r>
              <a:r>
                <a:rPr lang="en-GB" sz="1600" noProof="0">
                  <a:latin typeface="Roboto" panose="02000000000000000000" pitchFamily="2" charset="0"/>
                  <a:ea typeface="Roboto" panose="02000000000000000000" pitchFamily="2" charset="0"/>
                </a:rPr>
                <a:t>private service integration</a:t>
              </a:r>
            </a:p>
          </p:txBody>
        </p:sp>
        <p:cxnSp>
          <p:nvCxnSpPr>
            <p:cNvPr id="316" name="Egyenes összekötő 358">
              <a:extLst>
                <a:ext uri="{FF2B5EF4-FFF2-40B4-BE49-F238E27FC236}">
                  <a16:creationId xmlns:a16="http://schemas.microsoft.com/office/drawing/2014/main" id="{F0EC3A29-EB86-1284-65E4-E56BCA4EDC4D}"/>
                </a:ext>
              </a:extLst>
            </p:cNvPr>
            <p:cNvCxnSpPr>
              <a:cxnSpLocks/>
              <a:endCxn id="342" idx="3"/>
            </p:cNvCxnSpPr>
            <p:nvPr/>
          </p:nvCxnSpPr>
          <p:spPr>
            <a:xfrm flipH="1" flipV="1">
              <a:off x="4328681" y="372263"/>
              <a:ext cx="1354489" cy="472689"/>
            </a:xfrm>
            <a:prstGeom prst="line">
              <a:avLst/>
            </a:prstGeom>
            <a:noFill/>
            <a:ln w="19050" cap="flat" cmpd="sng" algn="ctr">
              <a:solidFill>
                <a:schemeClr val="tx1">
                  <a:lumMod val="65000"/>
                </a:schemeClr>
              </a:solidFill>
              <a:prstDash val="sysDot"/>
              <a:miter lim="800000"/>
            </a:ln>
            <a:effectLst/>
          </p:spPr>
        </p:cxnSp>
        <p:cxnSp>
          <p:nvCxnSpPr>
            <p:cNvPr id="317" name="Egyenes összekötő 358">
              <a:extLst>
                <a:ext uri="{FF2B5EF4-FFF2-40B4-BE49-F238E27FC236}">
                  <a16:creationId xmlns:a16="http://schemas.microsoft.com/office/drawing/2014/main" id="{E7F70C75-B390-9C54-961A-1B27FE297B3C}"/>
                </a:ext>
              </a:extLst>
            </p:cNvPr>
            <p:cNvCxnSpPr>
              <a:cxnSpLocks/>
            </p:cNvCxnSpPr>
            <p:nvPr/>
          </p:nvCxnSpPr>
          <p:spPr>
            <a:xfrm flipH="1">
              <a:off x="4376563" y="1640694"/>
              <a:ext cx="1358465" cy="880439"/>
            </a:xfrm>
            <a:prstGeom prst="line">
              <a:avLst/>
            </a:prstGeom>
            <a:noFill/>
            <a:ln w="19050" cap="flat" cmpd="sng" algn="ctr">
              <a:solidFill>
                <a:schemeClr val="tx1">
                  <a:lumMod val="65000"/>
                </a:schemeClr>
              </a:solidFill>
              <a:prstDash val="sysDot"/>
              <a:miter lim="800000"/>
            </a:ln>
            <a:effectLst/>
          </p:spPr>
        </p:cxnSp>
        <p:cxnSp>
          <p:nvCxnSpPr>
            <p:cNvPr id="318" name="Egyenes összekötő 358">
              <a:extLst>
                <a:ext uri="{FF2B5EF4-FFF2-40B4-BE49-F238E27FC236}">
                  <a16:creationId xmlns:a16="http://schemas.microsoft.com/office/drawing/2014/main" id="{9EF35A17-D848-571C-2535-6717F76F9F1B}"/>
                </a:ext>
              </a:extLst>
            </p:cNvPr>
            <p:cNvCxnSpPr>
              <a:cxnSpLocks/>
              <a:stCxn id="291" idx="1"/>
            </p:cNvCxnSpPr>
            <p:nvPr/>
          </p:nvCxnSpPr>
          <p:spPr>
            <a:xfrm flipH="1" flipV="1">
              <a:off x="7771705" y="3273909"/>
              <a:ext cx="3268958" cy="815885"/>
            </a:xfrm>
            <a:prstGeom prst="line">
              <a:avLst/>
            </a:prstGeom>
            <a:noFill/>
            <a:ln w="19050" cap="flat" cmpd="sng" algn="ctr">
              <a:solidFill>
                <a:schemeClr val="tx1">
                  <a:lumMod val="65000"/>
                </a:schemeClr>
              </a:solidFill>
              <a:prstDash val="sysDot"/>
              <a:miter lim="800000"/>
            </a:ln>
            <a:effectLst/>
          </p:spPr>
        </p:cxnSp>
        <p:cxnSp>
          <p:nvCxnSpPr>
            <p:cNvPr id="319" name="Egyenes összekötő 358">
              <a:extLst>
                <a:ext uri="{FF2B5EF4-FFF2-40B4-BE49-F238E27FC236}">
                  <a16:creationId xmlns:a16="http://schemas.microsoft.com/office/drawing/2014/main" id="{362A3F35-2380-EC9D-F175-EC0CCA2874AB}"/>
                </a:ext>
              </a:extLst>
            </p:cNvPr>
            <p:cNvCxnSpPr>
              <a:cxnSpLocks/>
              <a:endCxn id="33" idx="2"/>
            </p:cNvCxnSpPr>
            <p:nvPr/>
          </p:nvCxnSpPr>
          <p:spPr>
            <a:xfrm flipV="1">
              <a:off x="10281499" y="619895"/>
              <a:ext cx="1434699" cy="811638"/>
            </a:xfrm>
            <a:prstGeom prst="line">
              <a:avLst/>
            </a:prstGeom>
            <a:noFill/>
            <a:ln w="19050" cap="flat" cmpd="sng" algn="ctr">
              <a:solidFill>
                <a:schemeClr val="tx1">
                  <a:lumMod val="65000"/>
                </a:schemeClr>
              </a:solidFill>
              <a:prstDash val="sysDot"/>
              <a:miter lim="800000"/>
            </a:ln>
            <a:effectLst/>
          </p:spPr>
        </p:cxnSp>
        <p:sp>
          <p:nvSpPr>
            <p:cNvPr id="320" name="TextBox 319">
              <a:extLst>
                <a:ext uri="{FF2B5EF4-FFF2-40B4-BE49-F238E27FC236}">
                  <a16:creationId xmlns:a16="http://schemas.microsoft.com/office/drawing/2014/main" id="{3F2A6E05-7F11-72E2-DA9B-EDA534C9BA7E}"/>
                </a:ext>
              </a:extLst>
            </p:cNvPr>
            <p:cNvSpPr txBox="1"/>
            <p:nvPr/>
          </p:nvSpPr>
          <p:spPr>
            <a:xfrm>
              <a:off x="6555486" y="6396929"/>
              <a:ext cx="2215128" cy="338554"/>
            </a:xfrm>
            <a:prstGeom prst="rect">
              <a:avLst/>
            </a:prstGeom>
            <a:solidFill>
              <a:srgbClr val="FFFFFF">
                <a:alpha val="65098"/>
              </a:srgbClr>
            </a:solidFill>
          </p:spPr>
          <p:txBody>
            <a:bodyPr wrap="square" rtlCol="0">
              <a:spAutoFit/>
            </a:bodyPr>
            <a:lstStyle/>
            <a:p>
              <a:pPr algn="ctr"/>
              <a:r>
                <a:rPr lang="hu-HU" sz="1600" b="1" dirty="0">
                  <a:latin typeface="Roboto" panose="02000000000000000000" pitchFamily="2" charset="0"/>
                  <a:ea typeface="Roboto" panose="02000000000000000000" pitchFamily="2" charset="0"/>
                </a:rPr>
                <a:t>Data curation</a:t>
              </a:r>
              <a:endParaRPr lang="en-GB" sz="1600" b="1" dirty="0">
                <a:latin typeface="Roboto" panose="02000000000000000000" pitchFamily="2" charset="0"/>
                <a:ea typeface="Roboto" panose="02000000000000000000" pitchFamily="2" charset="0"/>
              </a:endParaRPr>
            </a:p>
          </p:txBody>
        </p:sp>
        <p:sp>
          <p:nvSpPr>
            <p:cNvPr id="321" name="TextBox 320">
              <a:extLst>
                <a:ext uri="{FF2B5EF4-FFF2-40B4-BE49-F238E27FC236}">
                  <a16:creationId xmlns:a16="http://schemas.microsoft.com/office/drawing/2014/main" id="{8A32FB13-DF85-B76E-C041-614A9E1AA1F1}"/>
                </a:ext>
              </a:extLst>
            </p:cNvPr>
            <p:cNvSpPr txBox="1"/>
            <p:nvPr/>
          </p:nvSpPr>
          <p:spPr>
            <a:xfrm>
              <a:off x="5385196" y="3251217"/>
              <a:ext cx="4777314" cy="338554"/>
            </a:xfrm>
            <a:prstGeom prst="rect">
              <a:avLst/>
            </a:prstGeom>
            <a:solidFill>
              <a:srgbClr val="FFFFFF">
                <a:alpha val="65098"/>
              </a:srgbClr>
            </a:solidFill>
          </p:spPr>
          <p:txBody>
            <a:bodyPr wrap="square" rtlCol="0">
              <a:spAutoFit/>
            </a:bodyPr>
            <a:lstStyle/>
            <a:p>
              <a:pPr algn="ctr"/>
              <a:r>
                <a:rPr lang="en-GB" sz="1600" noProof="0" dirty="0">
                  <a:latin typeface="Roboto" panose="02000000000000000000" pitchFamily="2" charset="0"/>
                  <a:ea typeface="Roboto" panose="02000000000000000000" pitchFamily="2" charset="0"/>
                </a:rPr>
                <a:t>Enterprise and open </a:t>
              </a:r>
              <a:r>
                <a:rPr lang="en-GB" sz="1600" b="1" noProof="0" dirty="0">
                  <a:latin typeface="Roboto" panose="02000000000000000000" pitchFamily="2" charset="0"/>
                  <a:ea typeface="Roboto" panose="02000000000000000000" pitchFamily="2" charset="0"/>
                </a:rPr>
                <a:t>graph coordination</a:t>
              </a:r>
            </a:p>
          </p:txBody>
        </p:sp>
        <p:pic>
          <p:nvPicPr>
            <p:cNvPr id="4" name="Google Shape;85;p1" descr="Hudobné centrum - YouTube">
              <a:extLst>
                <a:ext uri="{FF2B5EF4-FFF2-40B4-BE49-F238E27FC236}">
                  <a16:creationId xmlns:a16="http://schemas.microsoft.com/office/drawing/2014/main" id="{F39F3AD7-D963-7935-A1FB-861DEFB38D3A}"/>
                </a:ext>
              </a:extLst>
            </p:cNvPr>
            <p:cNvPicPr preferRelativeResize="0"/>
            <p:nvPr/>
          </p:nvPicPr>
          <p:blipFill rotWithShape="1">
            <a:blip r:embed="rId19">
              <a:alphaModFix/>
            </a:blip>
            <a:srcRect/>
            <a:stretch/>
          </p:blipFill>
          <p:spPr>
            <a:xfrm>
              <a:off x="9760063" y="426953"/>
              <a:ext cx="417591" cy="319952"/>
            </a:xfrm>
            <a:prstGeom prst="rect">
              <a:avLst/>
            </a:prstGeom>
            <a:noFill/>
            <a:ln>
              <a:noFill/>
            </a:ln>
          </p:spPr>
        </p:pic>
        <p:pic>
          <p:nvPicPr>
            <p:cNvPr id="6" name="Google Shape;95;p1" descr="Štatistický úrad SR - Home">
              <a:extLst>
                <a:ext uri="{FF2B5EF4-FFF2-40B4-BE49-F238E27FC236}">
                  <a16:creationId xmlns:a16="http://schemas.microsoft.com/office/drawing/2014/main" id="{24EB1599-A642-B10E-F801-6FB2257DECAA}"/>
                </a:ext>
              </a:extLst>
            </p:cNvPr>
            <p:cNvPicPr preferRelativeResize="0"/>
            <p:nvPr/>
          </p:nvPicPr>
          <p:blipFill rotWithShape="1">
            <a:blip r:embed="rId20">
              <a:alphaModFix/>
            </a:blip>
            <a:srcRect/>
            <a:stretch/>
          </p:blipFill>
          <p:spPr>
            <a:xfrm>
              <a:off x="4315378" y="6190574"/>
              <a:ext cx="857965" cy="343477"/>
            </a:xfrm>
            <a:prstGeom prst="rect">
              <a:avLst/>
            </a:prstGeom>
            <a:noFill/>
            <a:ln>
              <a:noFill/>
            </a:ln>
          </p:spPr>
        </p:pic>
        <p:pic>
          <p:nvPicPr>
            <p:cNvPr id="7" name="Google Shape;101;p1" descr="A black screen with a black background&#10;&#10;Description automatically generated">
              <a:extLst>
                <a:ext uri="{FF2B5EF4-FFF2-40B4-BE49-F238E27FC236}">
                  <a16:creationId xmlns:a16="http://schemas.microsoft.com/office/drawing/2014/main" id="{B9306B37-E2D4-8C8E-792E-B858CFE68FB2}"/>
                </a:ext>
              </a:extLst>
            </p:cNvPr>
            <p:cNvPicPr preferRelativeResize="0"/>
            <p:nvPr/>
          </p:nvPicPr>
          <p:blipFill rotWithShape="1">
            <a:blip r:embed="rId21">
              <a:alphaModFix/>
            </a:blip>
            <a:srcRect/>
            <a:stretch/>
          </p:blipFill>
          <p:spPr>
            <a:xfrm>
              <a:off x="11406607" y="3231491"/>
              <a:ext cx="569109" cy="346391"/>
            </a:xfrm>
            <a:prstGeom prst="rect">
              <a:avLst/>
            </a:prstGeom>
            <a:noFill/>
            <a:ln>
              <a:noFill/>
            </a:ln>
          </p:spPr>
        </p:pic>
        <p:pic>
          <p:nvPicPr>
            <p:cNvPr id="12" name="Google Shape;92;p1" descr="A logo of a company&#10;&#10;Description automatically generated">
              <a:extLst>
                <a:ext uri="{FF2B5EF4-FFF2-40B4-BE49-F238E27FC236}">
                  <a16:creationId xmlns:a16="http://schemas.microsoft.com/office/drawing/2014/main" id="{4E810EC5-6CB3-AF8E-0F89-FFF0D36617D4}"/>
                </a:ext>
              </a:extLst>
            </p:cNvPr>
            <p:cNvPicPr preferRelativeResize="0"/>
            <p:nvPr/>
          </p:nvPicPr>
          <p:blipFill rotWithShape="1">
            <a:blip r:embed="rId22">
              <a:alphaModFix/>
            </a:blip>
            <a:srcRect/>
            <a:stretch/>
          </p:blipFill>
          <p:spPr>
            <a:xfrm>
              <a:off x="8787954" y="5829169"/>
              <a:ext cx="514839" cy="473955"/>
            </a:xfrm>
            <a:prstGeom prst="rect">
              <a:avLst/>
            </a:prstGeom>
            <a:noFill/>
            <a:ln>
              <a:noFill/>
            </a:ln>
          </p:spPr>
        </p:pic>
        <p:pic>
          <p:nvPicPr>
            <p:cNvPr id="13" name="Google Shape;100;p1" descr="A close-up of a logo&#10;&#10;Description automatically generated">
              <a:extLst>
                <a:ext uri="{FF2B5EF4-FFF2-40B4-BE49-F238E27FC236}">
                  <a16:creationId xmlns:a16="http://schemas.microsoft.com/office/drawing/2014/main" id="{ADA865A2-2A53-C040-62E4-EA7AAB4A6E8F}"/>
                </a:ext>
              </a:extLst>
            </p:cNvPr>
            <p:cNvPicPr preferRelativeResize="0"/>
            <p:nvPr/>
          </p:nvPicPr>
          <p:blipFill rotWithShape="1">
            <a:blip r:embed="rId23">
              <a:alphaModFix/>
            </a:blip>
            <a:srcRect r="10398"/>
            <a:stretch/>
          </p:blipFill>
          <p:spPr>
            <a:xfrm>
              <a:off x="4748661" y="3014746"/>
              <a:ext cx="368904" cy="212939"/>
            </a:xfrm>
            <a:prstGeom prst="rect">
              <a:avLst/>
            </a:prstGeom>
            <a:noFill/>
            <a:ln>
              <a:noFill/>
            </a:ln>
          </p:spPr>
        </p:pic>
        <p:cxnSp>
          <p:nvCxnSpPr>
            <p:cNvPr id="20" name="Egyenes összekötő 358">
              <a:extLst>
                <a:ext uri="{FF2B5EF4-FFF2-40B4-BE49-F238E27FC236}">
                  <a16:creationId xmlns:a16="http://schemas.microsoft.com/office/drawing/2014/main" id="{B1D09FBC-52E9-42AD-C916-B826843EB268}"/>
                </a:ext>
              </a:extLst>
            </p:cNvPr>
            <p:cNvCxnSpPr>
              <a:cxnSpLocks noChangeAspect="1"/>
            </p:cNvCxnSpPr>
            <p:nvPr/>
          </p:nvCxnSpPr>
          <p:spPr>
            <a:xfrm flipV="1">
              <a:off x="10108888" y="4232295"/>
              <a:ext cx="1388751" cy="1647219"/>
            </a:xfrm>
            <a:prstGeom prst="line">
              <a:avLst/>
            </a:prstGeom>
            <a:noFill/>
            <a:ln w="19050" cap="flat" cmpd="sng" algn="ctr">
              <a:solidFill>
                <a:schemeClr val="tx1">
                  <a:lumMod val="65000"/>
                </a:schemeClr>
              </a:solidFill>
              <a:prstDash val="sysDot"/>
              <a:miter lim="800000"/>
            </a:ln>
            <a:effectLst/>
          </p:spPr>
        </p:cxnSp>
        <p:pic>
          <p:nvPicPr>
            <p:cNvPr id="5" name="Picture 4">
              <a:extLst>
                <a:ext uri="{FF2B5EF4-FFF2-40B4-BE49-F238E27FC236}">
                  <a16:creationId xmlns:a16="http://schemas.microsoft.com/office/drawing/2014/main" id="{80BF6FF8-445C-5C99-879F-50F8E5793596}"/>
                </a:ext>
              </a:extLst>
            </p:cNvPr>
            <p:cNvPicPr>
              <a:picLocks noChangeAspect="1"/>
            </p:cNvPicPr>
            <p:nvPr/>
          </p:nvPicPr>
          <p:blipFill>
            <a:blip r:embed="rId24"/>
            <a:stretch>
              <a:fillRect/>
            </a:stretch>
          </p:blipFill>
          <p:spPr>
            <a:xfrm>
              <a:off x="5787889" y="28391"/>
              <a:ext cx="3786201" cy="1870411"/>
            </a:xfrm>
            <a:prstGeom prst="rect">
              <a:avLst/>
            </a:prstGeom>
          </p:spPr>
        </p:pic>
        <p:pic>
          <p:nvPicPr>
            <p:cNvPr id="23" name="Google Shape;86;p1" descr="A white and grey rectangular object&#10;&#10;Description automatically generated with medium confidence">
              <a:extLst>
                <a:ext uri="{FF2B5EF4-FFF2-40B4-BE49-F238E27FC236}">
                  <a16:creationId xmlns:a16="http://schemas.microsoft.com/office/drawing/2014/main" id="{ED90A10F-1AD3-03C9-5AF4-D922CB71111F}"/>
                </a:ext>
              </a:extLst>
            </p:cNvPr>
            <p:cNvPicPr preferRelativeResize="0">
              <a:picLocks noChangeAspect="1"/>
            </p:cNvPicPr>
            <p:nvPr/>
          </p:nvPicPr>
          <p:blipFill rotWithShape="1">
            <a:blip r:embed="rId25">
              <a:alphaModFix/>
            </a:blip>
            <a:srcRect/>
            <a:stretch/>
          </p:blipFill>
          <p:spPr>
            <a:xfrm>
              <a:off x="9923995" y="5880994"/>
              <a:ext cx="252000" cy="601999"/>
            </a:xfrm>
            <a:prstGeom prst="rect">
              <a:avLst/>
            </a:prstGeom>
            <a:noFill/>
            <a:ln>
              <a:noFill/>
            </a:ln>
          </p:spPr>
        </p:pic>
        <p:pic>
          <p:nvPicPr>
            <p:cNvPr id="24" name="Google Shape;111;p2">
              <a:extLst>
                <a:ext uri="{FF2B5EF4-FFF2-40B4-BE49-F238E27FC236}">
                  <a16:creationId xmlns:a16="http://schemas.microsoft.com/office/drawing/2014/main" id="{5829C025-DFA8-5F2C-8D33-9FC2294D0423}"/>
                </a:ext>
              </a:extLst>
            </p:cNvPr>
            <p:cNvPicPr preferRelativeResize="0">
              <a:picLocks noChangeAspect="1"/>
            </p:cNvPicPr>
            <p:nvPr/>
          </p:nvPicPr>
          <p:blipFill rotWithShape="1">
            <a:blip r:embed="rId26">
              <a:alphaModFix/>
            </a:blip>
            <a:srcRect/>
            <a:stretch/>
          </p:blipFill>
          <p:spPr>
            <a:xfrm>
              <a:off x="4938315" y="746905"/>
              <a:ext cx="370674" cy="525710"/>
            </a:xfrm>
            <a:prstGeom prst="rect">
              <a:avLst/>
            </a:prstGeom>
            <a:noFill/>
            <a:ln>
              <a:noFill/>
            </a:ln>
          </p:spPr>
        </p:pic>
        <p:pic>
          <p:nvPicPr>
            <p:cNvPr id="25" name="Picture 24" descr="A logo with a castle and text&#10;&#10;AI-generated content may be incorrect.">
              <a:extLst>
                <a:ext uri="{FF2B5EF4-FFF2-40B4-BE49-F238E27FC236}">
                  <a16:creationId xmlns:a16="http://schemas.microsoft.com/office/drawing/2014/main" id="{33F625DD-23FC-7341-AD76-BA95FF8F9A8A}"/>
                </a:ext>
              </a:extLst>
            </p:cNvPr>
            <p:cNvPicPr>
              <a:picLocks noChangeAspect="1"/>
            </p:cNvPicPr>
            <p:nvPr/>
          </p:nvPicPr>
          <p:blipFill>
            <a:blip r:embed="rId27"/>
            <a:stretch>
              <a:fillRect/>
            </a:stretch>
          </p:blipFill>
          <p:spPr>
            <a:xfrm>
              <a:off x="8520773" y="5276871"/>
              <a:ext cx="320095" cy="320095"/>
            </a:xfrm>
            <a:prstGeom prst="rect">
              <a:avLst/>
            </a:prstGeom>
          </p:spPr>
        </p:pic>
        <p:pic>
          <p:nvPicPr>
            <p:cNvPr id="26" name="Picture 25" descr="A blue and white logo&#10;&#10;AI-generated content may be incorrect.">
              <a:extLst>
                <a:ext uri="{FF2B5EF4-FFF2-40B4-BE49-F238E27FC236}">
                  <a16:creationId xmlns:a16="http://schemas.microsoft.com/office/drawing/2014/main" id="{9B630EFF-ECF8-5DBD-B7F2-797BA4CAA1C7}"/>
                </a:ext>
              </a:extLst>
            </p:cNvPr>
            <p:cNvPicPr>
              <a:picLocks noChangeAspect="1"/>
            </p:cNvPicPr>
            <p:nvPr/>
          </p:nvPicPr>
          <p:blipFill>
            <a:blip r:embed="rId28"/>
            <a:stretch>
              <a:fillRect/>
            </a:stretch>
          </p:blipFill>
          <p:spPr>
            <a:xfrm>
              <a:off x="3711563" y="685486"/>
              <a:ext cx="821531" cy="382012"/>
            </a:xfrm>
            <a:prstGeom prst="rect">
              <a:avLst/>
            </a:prstGeom>
          </p:spPr>
        </p:pic>
        <p:pic>
          <p:nvPicPr>
            <p:cNvPr id="27" name="Picture 26" descr="A red and white logo&#10;&#10;AI-generated content may be incorrect.">
              <a:extLst>
                <a:ext uri="{FF2B5EF4-FFF2-40B4-BE49-F238E27FC236}">
                  <a16:creationId xmlns:a16="http://schemas.microsoft.com/office/drawing/2014/main" id="{154E2298-80C8-A14E-D29A-BA1DA787005A}"/>
                </a:ext>
              </a:extLst>
            </p:cNvPr>
            <p:cNvPicPr>
              <a:picLocks noChangeAspect="1"/>
            </p:cNvPicPr>
            <p:nvPr/>
          </p:nvPicPr>
          <p:blipFill>
            <a:blip r:embed="rId29"/>
            <a:stretch>
              <a:fillRect/>
            </a:stretch>
          </p:blipFill>
          <p:spPr>
            <a:xfrm>
              <a:off x="6218274" y="5363431"/>
              <a:ext cx="396000" cy="396000"/>
            </a:xfrm>
            <a:prstGeom prst="rect">
              <a:avLst/>
            </a:prstGeom>
          </p:spPr>
        </p:pic>
        <p:pic>
          <p:nvPicPr>
            <p:cNvPr id="33" name="Google Shape;105;p1" descr="A white circle with lines in it&#10;&#10;Description automatically generated">
              <a:extLst>
                <a:ext uri="{FF2B5EF4-FFF2-40B4-BE49-F238E27FC236}">
                  <a16:creationId xmlns:a16="http://schemas.microsoft.com/office/drawing/2014/main" id="{47A14923-3861-383A-B084-497557A23140}"/>
                </a:ext>
              </a:extLst>
            </p:cNvPr>
            <p:cNvPicPr preferRelativeResize="0">
              <a:picLocks noChangeAspect="1"/>
            </p:cNvPicPr>
            <p:nvPr/>
          </p:nvPicPr>
          <p:blipFill rotWithShape="1">
            <a:blip r:embed="rId30">
              <a:alphaModFix/>
            </a:blip>
            <a:srcRect/>
            <a:stretch/>
          </p:blipFill>
          <p:spPr>
            <a:xfrm>
              <a:off x="11522512" y="232524"/>
              <a:ext cx="387371" cy="387371"/>
            </a:xfrm>
            <a:prstGeom prst="rect">
              <a:avLst/>
            </a:prstGeom>
            <a:noFill/>
            <a:ln>
              <a:noFill/>
            </a:ln>
          </p:spPr>
        </p:pic>
        <p:pic>
          <p:nvPicPr>
            <p:cNvPr id="34" name="Picture 33" descr="A black and grey text&#10;&#10;Description automatically generated">
              <a:extLst>
                <a:ext uri="{FF2B5EF4-FFF2-40B4-BE49-F238E27FC236}">
                  <a16:creationId xmlns:a16="http://schemas.microsoft.com/office/drawing/2014/main" id="{B6377455-12B2-3166-7697-2B497B10EB22}"/>
                </a:ext>
              </a:extLst>
            </p:cNvPr>
            <p:cNvPicPr>
              <a:picLocks noChangeAspect="1"/>
            </p:cNvPicPr>
            <p:nvPr/>
          </p:nvPicPr>
          <p:blipFill>
            <a:blip r:embed="rId31"/>
            <a:stretch>
              <a:fillRect/>
            </a:stretch>
          </p:blipFill>
          <p:spPr>
            <a:xfrm>
              <a:off x="11044575" y="864763"/>
              <a:ext cx="695267" cy="156435"/>
            </a:xfrm>
            <a:prstGeom prst="rect">
              <a:avLst/>
            </a:prstGeom>
          </p:spPr>
        </p:pic>
        <p:pic>
          <p:nvPicPr>
            <p:cNvPr id="35" name="Google Shape;87;p1" descr="Slovenská národná knižnica Author Profile | FlipHTML5 Publisher">
              <a:extLst>
                <a:ext uri="{FF2B5EF4-FFF2-40B4-BE49-F238E27FC236}">
                  <a16:creationId xmlns:a16="http://schemas.microsoft.com/office/drawing/2014/main" id="{56F26489-8E7D-42AD-097E-895A1172E4A9}"/>
                </a:ext>
              </a:extLst>
            </p:cNvPr>
            <p:cNvPicPr preferRelativeResize="0">
              <a:picLocks noChangeAspect="1"/>
            </p:cNvPicPr>
            <p:nvPr/>
          </p:nvPicPr>
          <p:blipFill rotWithShape="1">
            <a:blip r:embed="rId32">
              <a:alphaModFix/>
            </a:blip>
            <a:srcRect/>
            <a:stretch/>
          </p:blipFill>
          <p:spPr>
            <a:xfrm>
              <a:off x="4572348" y="308540"/>
              <a:ext cx="341378" cy="341378"/>
            </a:xfrm>
            <a:prstGeom prst="rect">
              <a:avLst/>
            </a:prstGeom>
            <a:noFill/>
            <a:ln>
              <a:noFill/>
            </a:ln>
          </p:spPr>
        </p:pic>
        <p:pic>
          <p:nvPicPr>
            <p:cNvPr id="36" name="Google Shape;87;p1" descr="Slovenská národná knižnica Author Profile | FlipHTML5 Publisher">
              <a:extLst>
                <a:ext uri="{FF2B5EF4-FFF2-40B4-BE49-F238E27FC236}">
                  <a16:creationId xmlns:a16="http://schemas.microsoft.com/office/drawing/2014/main" id="{1A9305F7-EC30-E4A6-BAFC-B690C7191C63}"/>
                </a:ext>
              </a:extLst>
            </p:cNvPr>
            <p:cNvPicPr preferRelativeResize="0">
              <a:picLocks noChangeAspect="1"/>
            </p:cNvPicPr>
            <p:nvPr/>
          </p:nvPicPr>
          <p:blipFill rotWithShape="1">
            <a:blip r:embed="rId32">
              <a:alphaModFix/>
            </a:blip>
            <a:srcRect/>
            <a:stretch/>
          </p:blipFill>
          <p:spPr>
            <a:xfrm>
              <a:off x="7516141" y="5814404"/>
              <a:ext cx="544808" cy="544808"/>
            </a:xfrm>
            <a:prstGeom prst="rect">
              <a:avLst/>
            </a:prstGeom>
            <a:noFill/>
            <a:ln>
              <a:noFill/>
            </a:ln>
          </p:spPr>
        </p:pic>
        <p:pic>
          <p:nvPicPr>
            <p:cNvPr id="37" name="Google Shape;92;p1" descr="A logo of a company&#10;&#10;Description automatically generated">
              <a:extLst>
                <a:ext uri="{FF2B5EF4-FFF2-40B4-BE49-F238E27FC236}">
                  <a16:creationId xmlns:a16="http://schemas.microsoft.com/office/drawing/2014/main" id="{443E0A12-CEA1-847A-6EED-BCCB6939C144}"/>
                </a:ext>
              </a:extLst>
            </p:cNvPr>
            <p:cNvPicPr preferRelativeResize="0"/>
            <p:nvPr/>
          </p:nvPicPr>
          <p:blipFill rotWithShape="1">
            <a:blip r:embed="rId22">
              <a:alphaModFix/>
            </a:blip>
            <a:srcRect/>
            <a:stretch/>
          </p:blipFill>
          <p:spPr>
            <a:xfrm>
              <a:off x="9750807" y="1222274"/>
              <a:ext cx="570872" cy="591904"/>
            </a:xfrm>
            <a:prstGeom prst="rect">
              <a:avLst/>
            </a:prstGeom>
            <a:noFill/>
            <a:ln>
              <a:noFill/>
            </a:ln>
          </p:spPr>
        </p:pic>
        <p:pic>
          <p:nvPicPr>
            <p:cNvPr id="38" name="Google Shape;111;p2">
              <a:extLst>
                <a:ext uri="{FF2B5EF4-FFF2-40B4-BE49-F238E27FC236}">
                  <a16:creationId xmlns:a16="http://schemas.microsoft.com/office/drawing/2014/main" id="{1426B43F-4D91-4657-0206-331610A5088B}"/>
                </a:ext>
              </a:extLst>
            </p:cNvPr>
            <p:cNvPicPr preferRelativeResize="0">
              <a:picLocks noChangeAspect="1"/>
            </p:cNvPicPr>
            <p:nvPr/>
          </p:nvPicPr>
          <p:blipFill rotWithShape="1">
            <a:blip r:embed="rId26">
              <a:alphaModFix/>
            </a:blip>
            <a:srcRect/>
            <a:stretch/>
          </p:blipFill>
          <p:spPr>
            <a:xfrm>
              <a:off x="11688609" y="2413404"/>
              <a:ext cx="325357" cy="461439"/>
            </a:xfrm>
            <a:prstGeom prst="rect">
              <a:avLst/>
            </a:prstGeom>
            <a:noFill/>
            <a:ln>
              <a:noFill/>
            </a:ln>
          </p:spPr>
        </p:pic>
        <p:pic>
          <p:nvPicPr>
            <p:cNvPr id="40" name="Picture 39" descr="A blue and white logo&#10;&#10;AI-generated content may be incorrect.">
              <a:extLst>
                <a:ext uri="{FF2B5EF4-FFF2-40B4-BE49-F238E27FC236}">
                  <a16:creationId xmlns:a16="http://schemas.microsoft.com/office/drawing/2014/main" id="{AD846E1B-80EF-4F13-CF30-828EA4AFBDB0}"/>
                </a:ext>
              </a:extLst>
            </p:cNvPr>
            <p:cNvPicPr>
              <a:picLocks noChangeAspect="1"/>
            </p:cNvPicPr>
            <p:nvPr/>
          </p:nvPicPr>
          <p:blipFill>
            <a:blip r:embed="rId28"/>
            <a:stretch>
              <a:fillRect/>
            </a:stretch>
          </p:blipFill>
          <p:spPr>
            <a:xfrm>
              <a:off x="11319694" y="5500653"/>
              <a:ext cx="699914" cy="325460"/>
            </a:xfrm>
            <a:prstGeom prst="rect">
              <a:avLst/>
            </a:prstGeom>
          </p:spPr>
        </p:pic>
        <p:cxnSp>
          <p:nvCxnSpPr>
            <p:cNvPr id="49" name="Egyenes összekötő 358">
              <a:extLst>
                <a:ext uri="{FF2B5EF4-FFF2-40B4-BE49-F238E27FC236}">
                  <a16:creationId xmlns:a16="http://schemas.microsoft.com/office/drawing/2014/main" id="{A4413AC4-3F84-14D5-B38A-D85556014B03}"/>
                </a:ext>
              </a:extLst>
            </p:cNvPr>
            <p:cNvCxnSpPr>
              <a:cxnSpLocks/>
            </p:cNvCxnSpPr>
            <p:nvPr/>
          </p:nvCxnSpPr>
          <p:spPr>
            <a:xfrm flipH="1" flipV="1">
              <a:off x="6589658" y="3587072"/>
              <a:ext cx="2038951" cy="1777783"/>
            </a:xfrm>
            <a:prstGeom prst="line">
              <a:avLst/>
            </a:prstGeom>
            <a:noFill/>
            <a:ln w="19050" cap="flat" cmpd="sng" algn="ctr">
              <a:solidFill>
                <a:schemeClr val="tx1">
                  <a:lumMod val="65000"/>
                </a:schemeClr>
              </a:solidFill>
              <a:prstDash val="sysDot"/>
              <a:miter lim="800000"/>
            </a:ln>
            <a:effectLst/>
          </p:spPr>
        </p:cxnSp>
        <p:pic>
          <p:nvPicPr>
            <p:cNvPr id="294" name="Graphic 293">
              <a:extLst>
                <a:ext uri="{FF2B5EF4-FFF2-40B4-BE49-F238E27FC236}">
                  <a16:creationId xmlns:a16="http://schemas.microsoft.com/office/drawing/2014/main" id="{C7C9DE0E-CF63-C4A5-E4CD-EADAAB055B75}"/>
                </a:ext>
              </a:extLst>
            </p:cNvPr>
            <p:cNvPicPr>
              <a:picLocks noChangeAspect="1"/>
            </p:cNvPicPr>
            <p:nvPr/>
          </p:nvPicPr>
          <p:blipFill>
            <a:blip r:embed="rId33">
              <a:extLst>
                <a:ext uri="{28A0092B-C50C-407E-A947-70E740481C1C}">
                  <a14:useLocalDpi xmlns:a14="http://schemas.microsoft.com/office/drawing/2010/main"/>
                </a:ext>
                <a:ext uri="{96DAC541-7B7A-43D3-8B79-37D633B846F1}">
                  <asvg:svgBlip xmlns:asvg="http://schemas.microsoft.com/office/drawing/2016/SVG/main" r:embed="rId34"/>
                </a:ext>
              </a:extLst>
            </a:blip>
            <a:stretch>
              <a:fillRect/>
            </a:stretch>
          </p:blipFill>
          <p:spPr>
            <a:xfrm>
              <a:off x="5800181" y="3683157"/>
              <a:ext cx="916817" cy="845836"/>
            </a:xfrm>
            <a:prstGeom prst="rect">
              <a:avLst/>
            </a:prstGeom>
          </p:spPr>
        </p:pic>
        <p:cxnSp>
          <p:nvCxnSpPr>
            <p:cNvPr id="130" name="Egyenes összekötő 358">
              <a:extLst>
                <a:ext uri="{FF2B5EF4-FFF2-40B4-BE49-F238E27FC236}">
                  <a16:creationId xmlns:a16="http://schemas.microsoft.com/office/drawing/2014/main" id="{B7CD6E69-D75C-B6F2-419D-3A9AB6498291}"/>
                </a:ext>
              </a:extLst>
            </p:cNvPr>
            <p:cNvCxnSpPr>
              <a:cxnSpLocks/>
              <a:endCxn id="34" idx="1"/>
            </p:cNvCxnSpPr>
            <p:nvPr/>
          </p:nvCxnSpPr>
          <p:spPr>
            <a:xfrm>
              <a:off x="9481765" y="679389"/>
              <a:ext cx="1562810" cy="263592"/>
            </a:xfrm>
            <a:prstGeom prst="line">
              <a:avLst/>
            </a:prstGeom>
            <a:noFill/>
            <a:ln w="19050" cap="flat" cmpd="sng" algn="ctr">
              <a:solidFill>
                <a:schemeClr val="tx1">
                  <a:lumMod val="65000"/>
                </a:schemeClr>
              </a:solidFill>
              <a:prstDash val="sysDot"/>
              <a:miter lim="800000"/>
            </a:ln>
            <a:effectLst/>
          </p:spPr>
        </p:cxnSp>
        <p:cxnSp>
          <p:nvCxnSpPr>
            <p:cNvPr id="135" name="Egyenes összekötő 358">
              <a:extLst>
                <a:ext uri="{FF2B5EF4-FFF2-40B4-BE49-F238E27FC236}">
                  <a16:creationId xmlns:a16="http://schemas.microsoft.com/office/drawing/2014/main" id="{4A8000AA-1BD6-5E37-4CF2-5E6DFA58352E}"/>
                </a:ext>
              </a:extLst>
            </p:cNvPr>
            <p:cNvCxnSpPr>
              <a:cxnSpLocks/>
              <a:endCxn id="37" idx="0"/>
            </p:cNvCxnSpPr>
            <p:nvPr/>
          </p:nvCxnSpPr>
          <p:spPr>
            <a:xfrm>
              <a:off x="9574090" y="581193"/>
              <a:ext cx="462153" cy="641081"/>
            </a:xfrm>
            <a:prstGeom prst="line">
              <a:avLst/>
            </a:prstGeom>
            <a:noFill/>
            <a:ln w="19050" cap="flat" cmpd="sng" algn="ctr">
              <a:solidFill>
                <a:schemeClr val="tx1">
                  <a:lumMod val="65000"/>
                </a:schemeClr>
              </a:solidFill>
              <a:prstDash val="sysDot"/>
              <a:miter lim="800000"/>
            </a:ln>
            <a:effectLst/>
          </p:spPr>
        </p:cxnSp>
        <p:pic>
          <p:nvPicPr>
            <p:cNvPr id="174" name="Picture 216" descr="A blue and black logo&#10;&#10;Description automatically generated">
              <a:extLst>
                <a:ext uri="{FF2B5EF4-FFF2-40B4-BE49-F238E27FC236}">
                  <a16:creationId xmlns:a16="http://schemas.microsoft.com/office/drawing/2014/main" id="{47232CFF-18C6-98B5-42A8-45A6A04BD5D9}"/>
                </a:ext>
              </a:extLst>
            </p:cNvPr>
            <p:cNvPicPr>
              <a:picLocks noChangeAspect="1"/>
            </p:cNvPicPr>
            <p:nvPr/>
          </p:nvPicPr>
          <p:blipFill>
            <a:blip r:embed="rId35" cstate="screen">
              <a:extLst>
                <a:ext uri="{28A0092B-C50C-407E-A947-70E740481C1C}">
                  <a14:useLocalDpi xmlns:a14="http://schemas.microsoft.com/office/drawing/2010/main"/>
                </a:ext>
              </a:extLst>
            </a:blip>
            <a:stretch>
              <a:fillRect/>
            </a:stretch>
          </p:blipFill>
          <p:spPr>
            <a:xfrm>
              <a:off x="3619035" y="2939627"/>
              <a:ext cx="589831" cy="396000"/>
            </a:xfrm>
            <a:prstGeom prst="rect">
              <a:avLst/>
            </a:prstGeom>
          </p:spPr>
        </p:pic>
        <p:pic>
          <p:nvPicPr>
            <p:cNvPr id="304" name="Picture 303" descr="A blue circle with white owl face in it&#10;&#10;AI-generated content may be incorrect.">
              <a:extLst>
                <a:ext uri="{FF2B5EF4-FFF2-40B4-BE49-F238E27FC236}">
                  <a16:creationId xmlns:a16="http://schemas.microsoft.com/office/drawing/2014/main" id="{5B69330A-A90C-8ED8-B8CB-6701B894EC70}"/>
                </a:ext>
              </a:extLst>
            </p:cNvPr>
            <p:cNvPicPr>
              <a:picLocks noChangeAspect="1"/>
            </p:cNvPicPr>
            <p:nvPr/>
          </p:nvPicPr>
          <p:blipFill>
            <a:blip r:embed="rId36"/>
            <a:stretch>
              <a:fillRect/>
            </a:stretch>
          </p:blipFill>
          <p:spPr>
            <a:xfrm>
              <a:off x="5324707" y="1340591"/>
              <a:ext cx="602730" cy="602730"/>
            </a:xfrm>
            <a:prstGeom prst="rect">
              <a:avLst/>
            </a:prstGeom>
          </p:spPr>
        </p:pic>
        <p:pic>
          <p:nvPicPr>
            <p:cNvPr id="322" name="Google Shape;310;p48" descr="A blue circle with white text&#10;&#10;Description automatically generated">
              <a:extLst>
                <a:ext uri="{FF2B5EF4-FFF2-40B4-BE49-F238E27FC236}">
                  <a16:creationId xmlns:a16="http://schemas.microsoft.com/office/drawing/2014/main" id="{D7C233CE-82E5-1321-E409-452C2E1A4EB2}"/>
                </a:ext>
              </a:extLst>
            </p:cNvPr>
            <p:cNvPicPr preferRelativeResize="0">
              <a:picLocks noChangeAspect="1"/>
            </p:cNvPicPr>
            <p:nvPr/>
          </p:nvPicPr>
          <p:blipFill rotWithShape="1">
            <a:blip r:embed="rId37" cstate="screen">
              <a:alphaModFix/>
              <a:extLst>
                <a:ext uri="{28A0092B-C50C-407E-A947-70E740481C1C}">
                  <a14:useLocalDpi xmlns:a14="http://schemas.microsoft.com/office/drawing/2010/main"/>
                </a:ext>
              </a:extLst>
            </a:blip>
            <a:srcRect/>
            <a:stretch/>
          </p:blipFill>
          <p:spPr>
            <a:xfrm>
              <a:off x="11364665" y="6315290"/>
              <a:ext cx="360000" cy="360000"/>
            </a:xfrm>
            <a:prstGeom prst="rect">
              <a:avLst/>
            </a:prstGeom>
            <a:noFill/>
            <a:ln>
              <a:noFill/>
            </a:ln>
          </p:spPr>
        </p:pic>
        <p:pic>
          <p:nvPicPr>
            <p:cNvPr id="329" name="Picture 328" descr="A person posing for a picture&#10;&#10;AI-generated content may be incorrect.">
              <a:extLst>
                <a:ext uri="{FF2B5EF4-FFF2-40B4-BE49-F238E27FC236}">
                  <a16:creationId xmlns:a16="http://schemas.microsoft.com/office/drawing/2014/main" id="{D4181DDF-BE8F-2BF5-7203-3C9FF0D4498C}"/>
                </a:ext>
              </a:extLst>
            </p:cNvPr>
            <p:cNvPicPr>
              <a:picLocks noChangeAspect="1"/>
            </p:cNvPicPr>
            <p:nvPr/>
          </p:nvPicPr>
          <p:blipFill>
            <a:blip r:embed="rId38"/>
            <a:stretch>
              <a:fillRect/>
            </a:stretch>
          </p:blipFill>
          <p:spPr>
            <a:xfrm>
              <a:off x="3657377" y="5487607"/>
              <a:ext cx="580404" cy="387710"/>
            </a:xfrm>
            <a:prstGeom prst="rect">
              <a:avLst/>
            </a:prstGeom>
          </p:spPr>
        </p:pic>
        <p:pic>
          <p:nvPicPr>
            <p:cNvPr id="334" name="Picture 333" descr="A colorful hexagon with a music note and circuit lines&#10;&#10;AI-generated content may be incorrect.">
              <a:extLst>
                <a:ext uri="{FF2B5EF4-FFF2-40B4-BE49-F238E27FC236}">
                  <a16:creationId xmlns:a16="http://schemas.microsoft.com/office/drawing/2014/main" id="{E4E41FB0-FE0F-0E25-3825-B80F2BB31EAE}"/>
                </a:ext>
              </a:extLst>
            </p:cNvPr>
            <p:cNvPicPr>
              <a:picLocks noChangeAspect="1"/>
            </p:cNvPicPr>
            <p:nvPr/>
          </p:nvPicPr>
          <p:blipFill>
            <a:blip r:embed="rId39"/>
            <a:stretch>
              <a:fillRect/>
            </a:stretch>
          </p:blipFill>
          <p:spPr>
            <a:xfrm>
              <a:off x="4565940" y="1373089"/>
              <a:ext cx="245122" cy="278009"/>
            </a:xfrm>
            <a:prstGeom prst="rect">
              <a:avLst/>
            </a:prstGeom>
          </p:spPr>
        </p:pic>
        <p:pic>
          <p:nvPicPr>
            <p:cNvPr id="337" name="Picture 336" descr="A red letters on a black background&#10;&#10;AI-generated content may be incorrect.">
              <a:extLst>
                <a:ext uri="{FF2B5EF4-FFF2-40B4-BE49-F238E27FC236}">
                  <a16:creationId xmlns:a16="http://schemas.microsoft.com/office/drawing/2014/main" id="{2C8DF36F-BAAC-0579-B705-7BF50700A5D4}"/>
                </a:ext>
              </a:extLst>
            </p:cNvPr>
            <p:cNvPicPr>
              <a:picLocks noChangeAspect="1"/>
            </p:cNvPicPr>
            <p:nvPr/>
          </p:nvPicPr>
          <p:blipFill>
            <a:blip r:embed="rId40"/>
            <a:stretch>
              <a:fillRect/>
            </a:stretch>
          </p:blipFill>
          <p:spPr>
            <a:xfrm>
              <a:off x="10461253" y="3097882"/>
              <a:ext cx="283117" cy="283117"/>
            </a:xfrm>
            <a:prstGeom prst="rect">
              <a:avLst/>
            </a:prstGeom>
          </p:spPr>
        </p:pic>
        <p:pic>
          <p:nvPicPr>
            <p:cNvPr id="339" name="Picture 338" descr="A blue globe on a black background&#10;&#10;AI-generated content may be incorrect.">
              <a:extLst>
                <a:ext uri="{FF2B5EF4-FFF2-40B4-BE49-F238E27FC236}">
                  <a16:creationId xmlns:a16="http://schemas.microsoft.com/office/drawing/2014/main" id="{E8BA6592-B5E4-CC26-461B-D848C8E96CB6}"/>
                </a:ext>
              </a:extLst>
            </p:cNvPr>
            <p:cNvPicPr>
              <a:picLocks noChangeAspect="1"/>
            </p:cNvPicPr>
            <p:nvPr/>
          </p:nvPicPr>
          <p:blipFill>
            <a:blip r:embed="rId41"/>
            <a:stretch>
              <a:fillRect/>
            </a:stretch>
          </p:blipFill>
          <p:spPr>
            <a:xfrm>
              <a:off x="7117756" y="4884232"/>
              <a:ext cx="887920" cy="443960"/>
            </a:xfrm>
            <a:prstGeom prst="rect">
              <a:avLst/>
            </a:prstGeom>
          </p:spPr>
        </p:pic>
        <p:pic>
          <p:nvPicPr>
            <p:cNvPr id="342" name="Picture 341" descr="A black and orange circle with white text&#10;&#10;AI-generated content may be incorrect.">
              <a:extLst>
                <a:ext uri="{FF2B5EF4-FFF2-40B4-BE49-F238E27FC236}">
                  <a16:creationId xmlns:a16="http://schemas.microsoft.com/office/drawing/2014/main" id="{A00E3CFA-F463-D490-1A4B-1594DA25B5ED}"/>
                </a:ext>
              </a:extLst>
            </p:cNvPr>
            <p:cNvPicPr>
              <a:picLocks noChangeAspect="1"/>
            </p:cNvPicPr>
            <p:nvPr/>
          </p:nvPicPr>
          <p:blipFill>
            <a:blip r:embed="rId42"/>
            <a:stretch>
              <a:fillRect/>
            </a:stretch>
          </p:blipFill>
          <p:spPr>
            <a:xfrm>
              <a:off x="4028023" y="190928"/>
              <a:ext cx="300658" cy="362669"/>
            </a:xfrm>
            <a:prstGeom prst="rect">
              <a:avLst/>
            </a:prstGeom>
          </p:spPr>
        </p:pic>
        <p:pic>
          <p:nvPicPr>
            <p:cNvPr id="343" name="Picture 342" descr="A black and orange circle with white text&#10;&#10;AI-generated content may be incorrect.">
              <a:extLst>
                <a:ext uri="{FF2B5EF4-FFF2-40B4-BE49-F238E27FC236}">
                  <a16:creationId xmlns:a16="http://schemas.microsoft.com/office/drawing/2014/main" id="{9ADB4326-E530-FB8F-E3B0-C7A1E7B988FF}"/>
                </a:ext>
              </a:extLst>
            </p:cNvPr>
            <p:cNvPicPr>
              <a:picLocks noChangeAspect="1"/>
            </p:cNvPicPr>
            <p:nvPr/>
          </p:nvPicPr>
          <p:blipFill>
            <a:blip r:embed="rId42"/>
            <a:stretch>
              <a:fillRect/>
            </a:stretch>
          </p:blipFill>
          <p:spPr>
            <a:xfrm>
              <a:off x="11378837" y="4974267"/>
              <a:ext cx="300658" cy="362669"/>
            </a:xfrm>
            <a:prstGeom prst="rect">
              <a:avLst/>
            </a:prstGeom>
          </p:spPr>
        </p:pic>
        <p:pic>
          <p:nvPicPr>
            <p:cNvPr id="352" name="Picture 351">
              <a:extLst>
                <a:ext uri="{FF2B5EF4-FFF2-40B4-BE49-F238E27FC236}">
                  <a16:creationId xmlns:a16="http://schemas.microsoft.com/office/drawing/2014/main" id="{1A17470D-9060-D64D-BA02-AB18F3C34F13}"/>
                </a:ext>
              </a:extLst>
            </p:cNvPr>
            <p:cNvPicPr>
              <a:picLocks noChangeAspect="1"/>
            </p:cNvPicPr>
            <p:nvPr/>
          </p:nvPicPr>
          <p:blipFill>
            <a:blip r:embed="rId43"/>
            <a:stretch>
              <a:fillRect/>
            </a:stretch>
          </p:blipFill>
          <p:spPr>
            <a:xfrm>
              <a:off x="10445664" y="410893"/>
              <a:ext cx="851488" cy="113532"/>
            </a:xfrm>
            <a:prstGeom prst="rect">
              <a:avLst/>
            </a:prstGeom>
          </p:spPr>
        </p:pic>
        <p:cxnSp>
          <p:nvCxnSpPr>
            <p:cNvPr id="354" name="Egyenes összekötő 358">
              <a:extLst>
                <a:ext uri="{FF2B5EF4-FFF2-40B4-BE49-F238E27FC236}">
                  <a16:creationId xmlns:a16="http://schemas.microsoft.com/office/drawing/2014/main" id="{2F0EE795-B77F-86AF-DF88-8CFD40D70004}"/>
                </a:ext>
              </a:extLst>
            </p:cNvPr>
            <p:cNvCxnSpPr>
              <a:cxnSpLocks/>
            </p:cNvCxnSpPr>
            <p:nvPr/>
          </p:nvCxnSpPr>
          <p:spPr>
            <a:xfrm flipV="1">
              <a:off x="4466771" y="1298075"/>
              <a:ext cx="1333410" cy="201105"/>
            </a:xfrm>
            <a:prstGeom prst="line">
              <a:avLst/>
            </a:prstGeom>
            <a:noFill/>
            <a:ln w="19050" cap="flat" cmpd="sng" algn="ctr">
              <a:solidFill>
                <a:schemeClr val="tx1">
                  <a:lumMod val="65000"/>
                </a:schemeClr>
              </a:solidFill>
              <a:prstDash val="sysDot"/>
              <a:miter lim="800000"/>
            </a:ln>
            <a:effectLst/>
          </p:spPr>
        </p:cxnSp>
        <p:pic>
          <p:nvPicPr>
            <p:cNvPr id="358" name="Picture 357" descr="A orange circle with white text&#10;&#10;AI-generated content may be incorrect.">
              <a:extLst>
                <a:ext uri="{FF2B5EF4-FFF2-40B4-BE49-F238E27FC236}">
                  <a16:creationId xmlns:a16="http://schemas.microsoft.com/office/drawing/2014/main" id="{47471054-CD25-CD55-7358-D612E8304DA8}"/>
                </a:ext>
              </a:extLst>
            </p:cNvPr>
            <p:cNvPicPr>
              <a:picLocks noChangeAspect="1"/>
            </p:cNvPicPr>
            <p:nvPr/>
          </p:nvPicPr>
          <p:blipFill>
            <a:blip r:embed="rId44"/>
            <a:stretch>
              <a:fillRect/>
            </a:stretch>
          </p:blipFill>
          <p:spPr>
            <a:xfrm>
              <a:off x="11777476" y="6303124"/>
              <a:ext cx="360000" cy="360000"/>
            </a:xfrm>
            <a:prstGeom prst="rect">
              <a:avLst/>
            </a:prstGeom>
          </p:spPr>
        </p:pic>
        <p:pic>
          <p:nvPicPr>
            <p:cNvPr id="335" name="Picture 334" descr="A colorful hexagon with a music note and circuit lines&#10;&#10;AI-generated content may be incorrect.">
              <a:extLst>
                <a:ext uri="{FF2B5EF4-FFF2-40B4-BE49-F238E27FC236}">
                  <a16:creationId xmlns:a16="http://schemas.microsoft.com/office/drawing/2014/main" id="{7EF29659-025D-E336-38E6-05F5CEE20889}"/>
                </a:ext>
              </a:extLst>
            </p:cNvPr>
            <p:cNvPicPr>
              <a:picLocks noChangeAspect="1"/>
            </p:cNvPicPr>
            <p:nvPr/>
          </p:nvPicPr>
          <p:blipFill>
            <a:blip r:embed="rId39"/>
            <a:stretch>
              <a:fillRect/>
            </a:stretch>
          </p:blipFill>
          <p:spPr>
            <a:xfrm>
              <a:off x="4662700" y="5004050"/>
              <a:ext cx="349155" cy="396000"/>
            </a:xfrm>
            <a:prstGeom prst="rect">
              <a:avLst/>
            </a:prstGeom>
          </p:spPr>
        </p:pic>
        <p:pic>
          <p:nvPicPr>
            <p:cNvPr id="370" name="Picture 369" descr="A red and white logo&#10;&#10;AI-generated content may be incorrect.">
              <a:extLst>
                <a:ext uri="{FF2B5EF4-FFF2-40B4-BE49-F238E27FC236}">
                  <a16:creationId xmlns:a16="http://schemas.microsoft.com/office/drawing/2014/main" id="{64E648BE-0A2B-C20D-5007-243912EFA334}"/>
                </a:ext>
              </a:extLst>
            </p:cNvPr>
            <p:cNvPicPr>
              <a:picLocks noChangeAspect="1"/>
            </p:cNvPicPr>
            <p:nvPr/>
          </p:nvPicPr>
          <p:blipFill>
            <a:blip r:embed="rId45"/>
            <a:stretch>
              <a:fillRect/>
            </a:stretch>
          </p:blipFill>
          <p:spPr>
            <a:xfrm>
              <a:off x="4219977" y="3238883"/>
              <a:ext cx="396000" cy="181658"/>
            </a:xfrm>
            <a:prstGeom prst="rect">
              <a:avLst/>
            </a:prstGeom>
          </p:spPr>
        </p:pic>
        <p:cxnSp>
          <p:nvCxnSpPr>
            <p:cNvPr id="371" name="Egyenes összekötő 358">
              <a:extLst>
                <a:ext uri="{FF2B5EF4-FFF2-40B4-BE49-F238E27FC236}">
                  <a16:creationId xmlns:a16="http://schemas.microsoft.com/office/drawing/2014/main" id="{72BB5C46-F966-B3CA-46DF-3AF0F485BE54}"/>
                </a:ext>
              </a:extLst>
            </p:cNvPr>
            <p:cNvCxnSpPr>
              <a:cxnSpLocks/>
            </p:cNvCxnSpPr>
            <p:nvPr/>
          </p:nvCxnSpPr>
          <p:spPr>
            <a:xfrm flipV="1">
              <a:off x="4742506" y="3184958"/>
              <a:ext cx="623432" cy="596894"/>
            </a:xfrm>
            <a:prstGeom prst="line">
              <a:avLst/>
            </a:prstGeom>
            <a:noFill/>
            <a:ln w="19050" cap="flat" cmpd="sng" algn="ctr">
              <a:solidFill>
                <a:schemeClr val="tx1">
                  <a:lumMod val="65000"/>
                </a:schemeClr>
              </a:solidFill>
              <a:prstDash val="sysDot"/>
              <a:miter lim="800000"/>
            </a:ln>
            <a:effectLst/>
          </p:spPr>
        </p:cxnSp>
        <p:pic>
          <p:nvPicPr>
            <p:cNvPr id="377" name="Google Shape;391;p42" descr="A képen képernyőkép, kör, tervezés látható&#10;&#10;Automatikusan generált leírás">
              <a:extLst>
                <a:ext uri="{FF2B5EF4-FFF2-40B4-BE49-F238E27FC236}">
                  <a16:creationId xmlns:a16="http://schemas.microsoft.com/office/drawing/2014/main" id="{7764B582-C5C9-BF3B-A8A3-BF60216405A5}"/>
                </a:ext>
              </a:extLst>
            </p:cNvPr>
            <p:cNvPicPr preferRelativeResize="0">
              <a:picLocks noChangeAspect="1"/>
            </p:cNvPicPr>
            <p:nvPr/>
          </p:nvPicPr>
          <p:blipFill rotWithShape="1">
            <a:blip r:embed="rId7" cstate="screen">
              <a:alphaModFix/>
              <a:extLst>
                <a:ext uri="{28A0092B-C50C-407E-A947-70E740481C1C}">
                  <a14:useLocalDpi xmlns:a14="http://schemas.microsoft.com/office/drawing/2010/main"/>
                </a:ext>
              </a:extLst>
            </a:blip>
            <a:srcRect/>
            <a:stretch/>
          </p:blipFill>
          <p:spPr>
            <a:xfrm>
              <a:off x="6972890" y="5456748"/>
              <a:ext cx="221788" cy="252000"/>
            </a:xfrm>
            <a:prstGeom prst="rect">
              <a:avLst/>
            </a:prstGeom>
            <a:noFill/>
            <a:ln>
              <a:noFill/>
            </a:ln>
          </p:spPr>
        </p:pic>
        <p:pic>
          <p:nvPicPr>
            <p:cNvPr id="378" name="Google Shape;394;p42" descr="A képen képernyőkép, Grafika, Betűtípus, Acélkék látható&#10;&#10;Automatikusan generált leírás">
              <a:extLst>
                <a:ext uri="{FF2B5EF4-FFF2-40B4-BE49-F238E27FC236}">
                  <a16:creationId xmlns:a16="http://schemas.microsoft.com/office/drawing/2014/main" id="{28FA2506-A9B2-9420-7249-6D20030EC442}"/>
                </a:ext>
              </a:extLst>
            </p:cNvPr>
            <p:cNvPicPr preferRelativeResize="0">
              <a:picLocks noChangeAspect="1"/>
            </p:cNvPicPr>
            <p:nvPr/>
          </p:nvPicPr>
          <p:blipFill rotWithShape="1">
            <a:blip r:embed="rId9" cstate="screen">
              <a:alphaModFix/>
              <a:extLst>
                <a:ext uri="{28A0092B-C50C-407E-A947-70E740481C1C}">
                  <a14:useLocalDpi xmlns:a14="http://schemas.microsoft.com/office/drawing/2010/main"/>
                </a:ext>
              </a:extLst>
            </a:blip>
            <a:srcRect/>
            <a:stretch/>
          </p:blipFill>
          <p:spPr>
            <a:xfrm>
              <a:off x="8121743" y="4980657"/>
              <a:ext cx="245795" cy="237600"/>
            </a:xfrm>
            <a:prstGeom prst="rect">
              <a:avLst/>
            </a:prstGeom>
            <a:noFill/>
            <a:ln>
              <a:noFill/>
            </a:ln>
          </p:spPr>
        </p:pic>
      </p:grpSp>
      <p:pic>
        <p:nvPicPr>
          <p:cNvPr id="19" name="Picture 18" descr="A puzzle with a piece of puzzle&#10;&#10;AI-generated content may be incorrect.">
            <a:extLst>
              <a:ext uri="{FF2B5EF4-FFF2-40B4-BE49-F238E27FC236}">
                <a16:creationId xmlns:a16="http://schemas.microsoft.com/office/drawing/2014/main" id="{9A614101-5493-E226-00F0-F2B4A1884539}"/>
              </a:ext>
            </a:extLst>
          </p:cNvPr>
          <p:cNvPicPr>
            <a:picLocks noChangeAspect="1"/>
          </p:cNvPicPr>
          <p:nvPr/>
        </p:nvPicPr>
        <p:blipFill>
          <a:blip r:embed="rId46"/>
          <a:stretch>
            <a:fillRect/>
          </a:stretch>
        </p:blipFill>
        <p:spPr>
          <a:xfrm>
            <a:off x="5340270" y="289170"/>
            <a:ext cx="284062" cy="284062"/>
          </a:xfrm>
          <a:prstGeom prst="rect">
            <a:avLst/>
          </a:prstGeom>
        </p:spPr>
      </p:pic>
      <p:cxnSp>
        <p:nvCxnSpPr>
          <p:cNvPr id="22" name="Egyenes összekötő 358">
            <a:extLst>
              <a:ext uri="{FF2B5EF4-FFF2-40B4-BE49-F238E27FC236}">
                <a16:creationId xmlns:a16="http://schemas.microsoft.com/office/drawing/2014/main" id="{6064A089-12B5-B7D9-CD45-7117B59989DC}"/>
              </a:ext>
            </a:extLst>
          </p:cNvPr>
          <p:cNvCxnSpPr>
            <a:cxnSpLocks/>
          </p:cNvCxnSpPr>
          <p:nvPr/>
        </p:nvCxnSpPr>
        <p:spPr>
          <a:xfrm flipH="1">
            <a:off x="4398380" y="289170"/>
            <a:ext cx="1377387" cy="995620"/>
          </a:xfrm>
          <a:prstGeom prst="line">
            <a:avLst/>
          </a:prstGeom>
          <a:noFill/>
          <a:ln w="19050" cap="flat" cmpd="sng" algn="ctr">
            <a:solidFill>
              <a:schemeClr val="tx1">
                <a:lumMod val="65000"/>
              </a:schemeClr>
            </a:solidFill>
            <a:prstDash val="sysDot"/>
            <a:miter lim="800000"/>
          </a:ln>
          <a:effectLst/>
        </p:spPr>
      </p:cxnSp>
    </p:spTree>
    <p:extLst>
      <p:ext uri="{BB962C8B-B14F-4D97-AF65-F5344CB8AC3E}">
        <p14:creationId xmlns:p14="http://schemas.microsoft.com/office/powerpoint/2010/main" val="10350348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30">
          <a:extLst>
            <a:ext uri="{FF2B5EF4-FFF2-40B4-BE49-F238E27FC236}">
              <a16:creationId xmlns:a16="http://schemas.microsoft.com/office/drawing/2014/main" id="{6DCD8B33-417C-D45B-4B61-883587E871BA}"/>
            </a:ext>
          </a:extLst>
        </p:cNvPr>
        <p:cNvGrpSpPr/>
        <p:nvPr/>
      </p:nvGrpSpPr>
      <p:grpSpPr>
        <a:xfrm>
          <a:off x="0" y="0"/>
          <a:ext cx="0" cy="0"/>
          <a:chOff x="0" y="0"/>
          <a:chExt cx="0" cy="0"/>
        </a:xfrm>
      </p:grpSpPr>
      <p:sp>
        <p:nvSpPr>
          <p:cNvPr id="131" name="Google Shape;131;p3">
            <a:extLst>
              <a:ext uri="{FF2B5EF4-FFF2-40B4-BE49-F238E27FC236}">
                <a16:creationId xmlns:a16="http://schemas.microsoft.com/office/drawing/2014/main" id="{F1A351B7-B17E-F4A8-0523-DE2C1D688382}"/>
              </a:ext>
            </a:extLst>
          </p:cNvPr>
          <p:cNvSpPr txBox="1">
            <a:spLocks noGrp="1"/>
          </p:cNvSpPr>
          <p:nvPr>
            <p:ph type="title"/>
          </p:nvPr>
        </p:nvSpPr>
        <p:spPr>
          <a:xfrm>
            <a:off x="554736" y="1706563"/>
            <a:ext cx="3813048" cy="694944"/>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dk2"/>
              </a:buClr>
              <a:buSzPts val="4800"/>
              <a:buFont typeface="Roboto Black"/>
              <a:buNone/>
            </a:pPr>
            <a:r>
              <a:rPr lang="en-GB" sz="4000" dirty="0">
                <a:solidFill>
                  <a:schemeClr val="dk2"/>
                </a:solidFill>
              </a:rPr>
              <a:t>Ontological Modelling and Metadata Pragmatics</a:t>
            </a:r>
            <a:endParaRPr sz="4000" dirty="0"/>
          </a:p>
        </p:txBody>
      </p:sp>
      <p:sp>
        <p:nvSpPr>
          <p:cNvPr id="133" name="Google Shape;133;p3">
            <a:extLst>
              <a:ext uri="{FF2B5EF4-FFF2-40B4-BE49-F238E27FC236}">
                <a16:creationId xmlns:a16="http://schemas.microsoft.com/office/drawing/2014/main" id="{45DB13F0-9635-D143-6014-3916A991EA90}"/>
              </a:ext>
            </a:extLst>
          </p:cNvPr>
          <p:cNvSpPr txBox="1"/>
          <p:nvPr/>
        </p:nvSpPr>
        <p:spPr>
          <a:xfrm>
            <a:off x="5380714" y="1680071"/>
            <a:ext cx="6626620" cy="4124893"/>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41300"/>
              <a:buFont typeface="Arial"/>
              <a:buNone/>
            </a:pPr>
            <a:r>
              <a:rPr lang="en-GB" sz="41300" b="0" i="0" u="none" strike="noStrike" cap="none" dirty="0">
                <a:solidFill>
                  <a:schemeClr val="lt1"/>
                </a:solidFill>
                <a:latin typeface="Arial"/>
                <a:ea typeface="Arial"/>
                <a:cs typeface="Arial"/>
                <a:sym typeface="Arial"/>
              </a:rPr>
              <a:t>0</a:t>
            </a:r>
            <a:r>
              <a:rPr lang="hu-HU" sz="41300" b="0" i="0" u="none" strike="noStrike" cap="none" dirty="0">
                <a:solidFill>
                  <a:schemeClr val="lt1"/>
                </a:solidFill>
                <a:latin typeface="Arial"/>
                <a:ea typeface="Arial"/>
                <a:cs typeface="Arial"/>
                <a:sym typeface="Arial"/>
              </a:rPr>
              <a:t>3</a:t>
            </a:r>
            <a:endParaRPr sz="14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7309372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56" name="Egyenes összekötő 355">
            <a:extLst>
              <a:ext uri="{FF2B5EF4-FFF2-40B4-BE49-F238E27FC236}">
                <a16:creationId xmlns:a16="http://schemas.microsoft.com/office/drawing/2014/main" id="{59F81E57-FA64-CB4B-86F4-C52881BF6E91}"/>
              </a:ext>
            </a:extLst>
          </p:cNvPr>
          <p:cNvCxnSpPr>
            <a:cxnSpLocks/>
            <a:endCxn id="252" idx="0"/>
          </p:cNvCxnSpPr>
          <p:nvPr/>
        </p:nvCxnSpPr>
        <p:spPr>
          <a:xfrm flipH="1" flipV="1">
            <a:off x="4825082" y="1782158"/>
            <a:ext cx="215731" cy="2336025"/>
          </a:xfrm>
          <a:prstGeom prst="line">
            <a:avLst/>
          </a:prstGeom>
          <a:noFill/>
          <a:ln w="19050" cap="flat" cmpd="sng" algn="ctr">
            <a:solidFill>
              <a:schemeClr val="tx1">
                <a:lumMod val="65000"/>
              </a:schemeClr>
            </a:solidFill>
            <a:prstDash val="sysDot"/>
            <a:miter lim="800000"/>
          </a:ln>
          <a:effectLst/>
        </p:spPr>
      </p:cxnSp>
      <p:cxnSp>
        <p:nvCxnSpPr>
          <p:cNvPr id="359" name="Egyenes összekötő 358">
            <a:extLst>
              <a:ext uri="{FF2B5EF4-FFF2-40B4-BE49-F238E27FC236}">
                <a16:creationId xmlns:a16="http://schemas.microsoft.com/office/drawing/2014/main" id="{A8DB2CF5-26C0-6C43-82BA-3EE25D7C6413}"/>
              </a:ext>
            </a:extLst>
          </p:cNvPr>
          <p:cNvCxnSpPr>
            <a:cxnSpLocks/>
            <a:endCxn id="243" idx="4"/>
          </p:cNvCxnSpPr>
          <p:nvPr/>
        </p:nvCxnSpPr>
        <p:spPr>
          <a:xfrm flipH="1" flipV="1">
            <a:off x="5917503" y="1907239"/>
            <a:ext cx="82035" cy="1546594"/>
          </a:xfrm>
          <a:prstGeom prst="line">
            <a:avLst/>
          </a:prstGeom>
          <a:noFill/>
          <a:ln w="19050" cap="flat" cmpd="sng" algn="ctr">
            <a:solidFill>
              <a:schemeClr val="tx1">
                <a:lumMod val="65000"/>
              </a:schemeClr>
            </a:solidFill>
            <a:prstDash val="sysDot"/>
            <a:miter lim="800000"/>
          </a:ln>
          <a:effectLst/>
        </p:spPr>
      </p:cxnSp>
      <p:cxnSp>
        <p:nvCxnSpPr>
          <p:cNvPr id="362" name="Egyenes összekötő 361">
            <a:extLst>
              <a:ext uri="{FF2B5EF4-FFF2-40B4-BE49-F238E27FC236}">
                <a16:creationId xmlns:a16="http://schemas.microsoft.com/office/drawing/2014/main" id="{8FD47677-68BA-2243-A72A-1B99ABADC487}"/>
              </a:ext>
            </a:extLst>
          </p:cNvPr>
          <p:cNvCxnSpPr>
            <a:cxnSpLocks/>
            <a:endCxn id="286" idx="4"/>
          </p:cNvCxnSpPr>
          <p:nvPr/>
        </p:nvCxnSpPr>
        <p:spPr>
          <a:xfrm flipH="1" flipV="1">
            <a:off x="7040157" y="1499889"/>
            <a:ext cx="123518" cy="1755631"/>
          </a:xfrm>
          <a:prstGeom prst="line">
            <a:avLst/>
          </a:prstGeom>
          <a:noFill/>
          <a:ln w="19050" cap="flat" cmpd="sng" algn="ctr">
            <a:solidFill>
              <a:schemeClr val="tx1">
                <a:lumMod val="65000"/>
              </a:schemeClr>
            </a:solidFill>
            <a:prstDash val="sysDot"/>
            <a:miter lim="800000"/>
          </a:ln>
          <a:effectLst/>
        </p:spPr>
      </p:cxnSp>
      <p:cxnSp>
        <p:nvCxnSpPr>
          <p:cNvPr id="366" name="Egyenes összekötő 365">
            <a:extLst>
              <a:ext uri="{FF2B5EF4-FFF2-40B4-BE49-F238E27FC236}">
                <a16:creationId xmlns:a16="http://schemas.microsoft.com/office/drawing/2014/main" id="{E166C9E1-A153-E847-B233-F0CE25C9B22F}"/>
              </a:ext>
            </a:extLst>
          </p:cNvPr>
          <p:cNvCxnSpPr>
            <a:cxnSpLocks/>
            <a:endCxn id="277" idx="4"/>
          </p:cNvCxnSpPr>
          <p:nvPr/>
        </p:nvCxnSpPr>
        <p:spPr>
          <a:xfrm flipH="1" flipV="1">
            <a:off x="8351823" y="1739117"/>
            <a:ext cx="75468" cy="1665429"/>
          </a:xfrm>
          <a:prstGeom prst="line">
            <a:avLst/>
          </a:prstGeom>
          <a:noFill/>
          <a:ln w="19050" cap="flat" cmpd="sng" algn="ctr">
            <a:solidFill>
              <a:schemeClr val="tx1">
                <a:lumMod val="65000"/>
              </a:schemeClr>
            </a:solidFill>
            <a:prstDash val="sysDot"/>
            <a:miter lim="800000"/>
          </a:ln>
          <a:effectLst/>
        </p:spPr>
      </p:cxnSp>
      <p:cxnSp>
        <p:nvCxnSpPr>
          <p:cNvPr id="368" name="Egyenes összekötő 367">
            <a:extLst>
              <a:ext uri="{FF2B5EF4-FFF2-40B4-BE49-F238E27FC236}">
                <a16:creationId xmlns:a16="http://schemas.microsoft.com/office/drawing/2014/main" id="{D8D0A732-62F9-8847-B69E-44E7C2D2F1CE}"/>
              </a:ext>
            </a:extLst>
          </p:cNvPr>
          <p:cNvCxnSpPr>
            <a:cxnSpLocks/>
            <a:endCxn id="306" idx="4"/>
          </p:cNvCxnSpPr>
          <p:nvPr/>
        </p:nvCxnSpPr>
        <p:spPr>
          <a:xfrm flipV="1">
            <a:off x="9766485" y="1883524"/>
            <a:ext cx="263960" cy="1444098"/>
          </a:xfrm>
          <a:prstGeom prst="line">
            <a:avLst/>
          </a:prstGeom>
          <a:noFill/>
          <a:ln w="19050" cap="flat" cmpd="sng" algn="ctr">
            <a:solidFill>
              <a:schemeClr val="tx1">
                <a:lumMod val="65000"/>
              </a:schemeClr>
            </a:solidFill>
            <a:prstDash val="sysDot"/>
            <a:miter lim="800000"/>
          </a:ln>
          <a:effectLst/>
        </p:spPr>
      </p:cxnSp>
      <p:cxnSp>
        <p:nvCxnSpPr>
          <p:cNvPr id="370" name="Egyenes összekötő 369">
            <a:extLst>
              <a:ext uri="{FF2B5EF4-FFF2-40B4-BE49-F238E27FC236}">
                <a16:creationId xmlns:a16="http://schemas.microsoft.com/office/drawing/2014/main" id="{B4208EB0-45F2-0848-841A-093BF94A44D0}"/>
              </a:ext>
            </a:extLst>
          </p:cNvPr>
          <p:cNvCxnSpPr>
            <a:cxnSpLocks/>
          </p:cNvCxnSpPr>
          <p:nvPr/>
        </p:nvCxnSpPr>
        <p:spPr>
          <a:xfrm flipV="1">
            <a:off x="10904484" y="1836144"/>
            <a:ext cx="294004" cy="1449798"/>
          </a:xfrm>
          <a:prstGeom prst="line">
            <a:avLst/>
          </a:prstGeom>
          <a:noFill/>
          <a:ln w="19050" cap="flat" cmpd="sng" algn="ctr">
            <a:solidFill>
              <a:schemeClr val="tx1">
                <a:lumMod val="65000"/>
              </a:schemeClr>
            </a:solidFill>
            <a:prstDash val="sysDot"/>
            <a:miter lim="800000"/>
          </a:ln>
          <a:effectLst/>
        </p:spPr>
      </p:cxnSp>
      <p:sp>
        <p:nvSpPr>
          <p:cNvPr id="6" name="Szövegdoboz 5">
            <a:extLst>
              <a:ext uri="{FF2B5EF4-FFF2-40B4-BE49-F238E27FC236}">
                <a16:creationId xmlns:a16="http://schemas.microsoft.com/office/drawing/2014/main" id="{49DA5FF0-EEAE-6E41-BDD7-73CCFB552204}"/>
              </a:ext>
            </a:extLst>
          </p:cNvPr>
          <p:cNvSpPr txBox="1"/>
          <p:nvPr/>
        </p:nvSpPr>
        <p:spPr>
          <a:xfrm>
            <a:off x="369852" y="1054918"/>
            <a:ext cx="2664000" cy="5139869"/>
          </a:xfrm>
          <a:prstGeom prst="rect">
            <a:avLst/>
          </a:prstGeom>
          <a:noFill/>
        </p:spPr>
        <p:txBody>
          <a:bodyPr wrap="square">
            <a:spAutoFit/>
          </a:bodyPr>
          <a:lstStyle/>
          <a:p>
            <a:pPr algn="just"/>
            <a:r>
              <a:rPr lang="en-GB" sz="2000" b="1" i="0" u="none" strike="noStrike" dirty="0">
                <a:solidFill>
                  <a:srgbClr val="4EC0E4"/>
                </a:solidFill>
                <a:effectLst/>
                <a:latin typeface="+mn-lt"/>
              </a:rPr>
              <a:t>Data curation </a:t>
            </a:r>
            <a:r>
              <a:rPr lang="en-GB" sz="2000" i="0" u="none" strike="noStrike" dirty="0">
                <a:solidFill>
                  <a:schemeClr val="bg1"/>
                </a:solidFill>
                <a:effectLst/>
                <a:latin typeface="+mn-lt"/>
              </a:rPr>
              <a:t>is the organisation and integration of data collected from various sources. </a:t>
            </a:r>
            <a:endParaRPr lang="hu-HU" sz="2000" i="0" u="none" strike="noStrike" dirty="0">
              <a:solidFill>
                <a:schemeClr val="bg1"/>
              </a:solidFill>
              <a:effectLst/>
              <a:latin typeface="+mn-lt"/>
            </a:endParaRPr>
          </a:p>
          <a:p>
            <a:pPr algn="just"/>
            <a:endParaRPr lang="en-GB" sz="2000" i="0" u="none" strike="noStrike" dirty="0">
              <a:solidFill>
                <a:schemeClr val="bg1"/>
              </a:solidFill>
              <a:effectLst/>
              <a:latin typeface="+mn-lt"/>
            </a:endParaRPr>
          </a:p>
          <a:p>
            <a:pPr algn="just"/>
            <a:r>
              <a:rPr lang="en-GB" sz="2000" i="0" u="none" strike="noStrike" dirty="0">
                <a:solidFill>
                  <a:schemeClr val="bg1"/>
                </a:solidFill>
                <a:effectLst/>
                <a:latin typeface="+mn-lt"/>
              </a:rPr>
              <a:t>It involves annotation, publication and presentation of the data so that the value of the data is maintained over time, and the data remains available for reuse and preservation</a:t>
            </a:r>
            <a:r>
              <a:rPr lang="en-GB" sz="1800" i="0" u="none" strike="noStrike" dirty="0">
                <a:solidFill>
                  <a:schemeClr val="bg1"/>
                </a:solidFill>
                <a:effectLst/>
                <a:latin typeface="+mn-lt"/>
              </a:rPr>
              <a:t>.</a:t>
            </a:r>
          </a:p>
          <a:p>
            <a:br>
              <a:rPr lang="en-GB" dirty="0"/>
            </a:br>
            <a:endParaRPr lang="en-GB" dirty="0"/>
          </a:p>
        </p:txBody>
      </p:sp>
      <p:grpSp>
        <p:nvGrpSpPr>
          <p:cNvPr id="232" name="Csoportba foglalás 231">
            <a:extLst>
              <a:ext uri="{FF2B5EF4-FFF2-40B4-BE49-F238E27FC236}">
                <a16:creationId xmlns:a16="http://schemas.microsoft.com/office/drawing/2014/main" id="{4C72E826-B58C-EA41-AC1F-29DF8295CB75}"/>
              </a:ext>
            </a:extLst>
          </p:cNvPr>
          <p:cNvGrpSpPr/>
          <p:nvPr/>
        </p:nvGrpSpPr>
        <p:grpSpPr>
          <a:xfrm>
            <a:off x="3632886" y="1139001"/>
            <a:ext cx="7798078" cy="778207"/>
            <a:chOff x="321468" y="4187558"/>
            <a:chExt cx="12283390" cy="1225817"/>
          </a:xfrm>
        </p:grpSpPr>
        <p:sp>
          <p:nvSpPr>
            <p:cNvPr id="233" name="Ellipszis 232">
              <a:extLst>
                <a:ext uri="{FF2B5EF4-FFF2-40B4-BE49-F238E27FC236}">
                  <a16:creationId xmlns:a16="http://schemas.microsoft.com/office/drawing/2014/main" id="{5BC90CFA-B083-6148-BDE9-D1F06D2FC3B6}"/>
                </a:ext>
              </a:extLst>
            </p:cNvPr>
            <p:cNvSpPr/>
            <p:nvPr/>
          </p:nvSpPr>
          <p:spPr>
            <a:xfrm>
              <a:off x="400050" y="4300538"/>
              <a:ext cx="157163" cy="157163"/>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4" name="Ellipszis 233">
              <a:extLst>
                <a:ext uri="{FF2B5EF4-FFF2-40B4-BE49-F238E27FC236}">
                  <a16:creationId xmlns:a16="http://schemas.microsoft.com/office/drawing/2014/main" id="{8666C08E-64C5-374E-AE9C-E8C6AC9ED8C0}"/>
                </a:ext>
              </a:extLst>
            </p:cNvPr>
            <p:cNvSpPr/>
            <p:nvPr/>
          </p:nvSpPr>
          <p:spPr>
            <a:xfrm>
              <a:off x="8462719" y="4854968"/>
              <a:ext cx="157163" cy="157163"/>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5" name="Ellipszis 234">
              <a:extLst>
                <a:ext uri="{FF2B5EF4-FFF2-40B4-BE49-F238E27FC236}">
                  <a16:creationId xmlns:a16="http://schemas.microsoft.com/office/drawing/2014/main" id="{9F0D584F-97FF-9348-B363-2E6F1B7590F5}"/>
                </a:ext>
              </a:extLst>
            </p:cNvPr>
            <p:cNvSpPr/>
            <p:nvPr/>
          </p:nvSpPr>
          <p:spPr>
            <a:xfrm>
              <a:off x="4910138" y="5170918"/>
              <a:ext cx="157163" cy="157163"/>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6" name="Ellipszis 235">
              <a:extLst>
                <a:ext uri="{FF2B5EF4-FFF2-40B4-BE49-F238E27FC236}">
                  <a16:creationId xmlns:a16="http://schemas.microsoft.com/office/drawing/2014/main" id="{0C7F6D3D-7177-BE4C-B287-673ED4F78B37}"/>
                </a:ext>
              </a:extLst>
            </p:cNvPr>
            <p:cNvSpPr/>
            <p:nvPr/>
          </p:nvSpPr>
          <p:spPr>
            <a:xfrm>
              <a:off x="4194957" y="5062970"/>
              <a:ext cx="157163" cy="157163"/>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7" name="Ellipszis 236">
              <a:extLst>
                <a:ext uri="{FF2B5EF4-FFF2-40B4-BE49-F238E27FC236}">
                  <a16:creationId xmlns:a16="http://schemas.microsoft.com/office/drawing/2014/main" id="{208327E8-0BD6-DF47-811F-082D97E849AA}"/>
                </a:ext>
              </a:extLst>
            </p:cNvPr>
            <p:cNvSpPr/>
            <p:nvPr/>
          </p:nvSpPr>
          <p:spPr>
            <a:xfrm>
              <a:off x="2735176" y="4200614"/>
              <a:ext cx="157163" cy="157163"/>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8" name="Ellipszis 237">
              <a:extLst>
                <a:ext uri="{FF2B5EF4-FFF2-40B4-BE49-F238E27FC236}">
                  <a16:creationId xmlns:a16="http://schemas.microsoft.com/office/drawing/2014/main" id="{9F03813E-41FE-0A4F-9540-D9A2DD99409B}"/>
                </a:ext>
              </a:extLst>
            </p:cNvPr>
            <p:cNvSpPr/>
            <p:nvPr/>
          </p:nvSpPr>
          <p:spPr>
            <a:xfrm>
              <a:off x="721520" y="5099049"/>
              <a:ext cx="157163" cy="157163"/>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9" name="Ellipszis 238">
              <a:extLst>
                <a:ext uri="{FF2B5EF4-FFF2-40B4-BE49-F238E27FC236}">
                  <a16:creationId xmlns:a16="http://schemas.microsoft.com/office/drawing/2014/main" id="{AC15DE0D-7B80-2441-BFA7-17CD3FF3A253}"/>
                </a:ext>
              </a:extLst>
            </p:cNvPr>
            <p:cNvSpPr/>
            <p:nvPr/>
          </p:nvSpPr>
          <p:spPr>
            <a:xfrm>
              <a:off x="321468" y="5256212"/>
              <a:ext cx="157163" cy="157163"/>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0" name="Ellipszis 239">
              <a:extLst>
                <a:ext uri="{FF2B5EF4-FFF2-40B4-BE49-F238E27FC236}">
                  <a16:creationId xmlns:a16="http://schemas.microsoft.com/office/drawing/2014/main" id="{071EBF5C-2915-7E41-9BCA-E6C9F8FB7771}"/>
                </a:ext>
              </a:extLst>
            </p:cNvPr>
            <p:cNvSpPr/>
            <p:nvPr/>
          </p:nvSpPr>
          <p:spPr>
            <a:xfrm>
              <a:off x="642938" y="4643437"/>
              <a:ext cx="157163" cy="157163"/>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1" name="Ellipszis 240">
              <a:extLst>
                <a:ext uri="{FF2B5EF4-FFF2-40B4-BE49-F238E27FC236}">
                  <a16:creationId xmlns:a16="http://schemas.microsoft.com/office/drawing/2014/main" id="{E9587074-EBAA-BD4F-BEEA-81595020FB9C}"/>
                </a:ext>
              </a:extLst>
            </p:cNvPr>
            <p:cNvSpPr/>
            <p:nvPr/>
          </p:nvSpPr>
          <p:spPr>
            <a:xfrm>
              <a:off x="942975" y="4300537"/>
              <a:ext cx="157163" cy="157163"/>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2" name="Ellipszis 241">
              <a:extLst>
                <a:ext uri="{FF2B5EF4-FFF2-40B4-BE49-F238E27FC236}">
                  <a16:creationId xmlns:a16="http://schemas.microsoft.com/office/drawing/2014/main" id="{B4B935B2-B77D-CA40-A299-3724982CB493}"/>
                </a:ext>
              </a:extLst>
            </p:cNvPr>
            <p:cNvSpPr/>
            <p:nvPr/>
          </p:nvSpPr>
          <p:spPr>
            <a:xfrm>
              <a:off x="4599506" y="4832257"/>
              <a:ext cx="157163" cy="157163"/>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3" name="Ellipszis 242">
              <a:extLst>
                <a:ext uri="{FF2B5EF4-FFF2-40B4-BE49-F238E27FC236}">
                  <a16:creationId xmlns:a16="http://schemas.microsoft.com/office/drawing/2014/main" id="{2D80648D-D4F7-4245-A718-0F99B1869FA2}"/>
                </a:ext>
              </a:extLst>
            </p:cNvPr>
            <p:cNvSpPr/>
            <p:nvPr/>
          </p:nvSpPr>
          <p:spPr>
            <a:xfrm>
              <a:off x="3841572" y="5240509"/>
              <a:ext cx="157163" cy="157163"/>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4" name="Ellipszis 243">
              <a:extLst>
                <a:ext uri="{FF2B5EF4-FFF2-40B4-BE49-F238E27FC236}">
                  <a16:creationId xmlns:a16="http://schemas.microsoft.com/office/drawing/2014/main" id="{96302CA0-3839-8549-BCAE-2173852E89EA}"/>
                </a:ext>
              </a:extLst>
            </p:cNvPr>
            <p:cNvSpPr/>
            <p:nvPr/>
          </p:nvSpPr>
          <p:spPr>
            <a:xfrm>
              <a:off x="3762019" y="4831952"/>
              <a:ext cx="157163" cy="157163"/>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5" name="Ellipszis 244">
              <a:extLst>
                <a:ext uri="{FF2B5EF4-FFF2-40B4-BE49-F238E27FC236}">
                  <a16:creationId xmlns:a16="http://schemas.microsoft.com/office/drawing/2014/main" id="{8620CF32-DF96-C248-9FE8-528CE0EFE34D}"/>
                </a:ext>
              </a:extLst>
            </p:cNvPr>
            <p:cNvSpPr/>
            <p:nvPr/>
          </p:nvSpPr>
          <p:spPr>
            <a:xfrm>
              <a:off x="3604856" y="4499415"/>
              <a:ext cx="157163" cy="157163"/>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6" name="Ellipszis 245">
              <a:extLst>
                <a:ext uri="{FF2B5EF4-FFF2-40B4-BE49-F238E27FC236}">
                  <a16:creationId xmlns:a16="http://schemas.microsoft.com/office/drawing/2014/main" id="{8BE75C73-12E2-2543-9C59-CAB40BB6D692}"/>
                </a:ext>
              </a:extLst>
            </p:cNvPr>
            <p:cNvSpPr/>
            <p:nvPr/>
          </p:nvSpPr>
          <p:spPr>
            <a:xfrm>
              <a:off x="3007517" y="4564854"/>
              <a:ext cx="157163" cy="157163"/>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7" name="Ellipszis 246">
              <a:extLst>
                <a:ext uri="{FF2B5EF4-FFF2-40B4-BE49-F238E27FC236}">
                  <a16:creationId xmlns:a16="http://schemas.microsoft.com/office/drawing/2014/main" id="{54CACAAC-1BF3-FE47-8DFC-ED32B1B3B004}"/>
                </a:ext>
              </a:extLst>
            </p:cNvPr>
            <p:cNvSpPr/>
            <p:nvPr/>
          </p:nvSpPr>
          <p:spPr>
            <a:xfrm>
              <a:off x="2253015" y="4499415"/>
              <a:ext cx="157163" cy="157163"/>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8" name="Ellipszis 247">
              <a:extLst>
                <a:ext uri="{FF2B5EF4-FFF2-40B4-BE49-F238E27FC236}">
                  <a16:creationId xmlns:a16="http://schemas.microsoft.com/office/drawing/2014/main" id="{4A7E3DCE-BBE6-C840-B29A-05A164D03067}"/>
                </a:ext>
              </a:extLst>
            </p:cNvPr>
            <p:cNvSpPr/>
            <p:nvPr/>
          </p:nvSpPr>
          <p:spPr>
            <a:xfrm>
              <a:off x="3250668" y="4187559"/>
              <a:ext cx="157163" cy="157163"/>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9" name="Ellipszis 248">
              <a:extLst>
                <a:ext uri="{FF2B5EF4-FFF2-40B4-BE49-F238E27FC236}">
                  <a16:creationId xmlns:a16="http://schemas.microsoft.com/office/drawing/2014/main" id="{3DC7C32C-23BD-E74B-838A-CDCA965DB211}"/>
                </a:ext>
              </a:extLst>
            </p:cNvPr>
            <p:cNvSpPr/>
            <p:nvPr/>
          </p:nvSpPr>
          <p:spPr>
            <a:xfrm>
              <a:off x="2113755" y="4187825"/>
              <a:ext cx="157163" cy="157163"/>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0" name="Ellipszis 249">
              <a:extLst>
                <a:ext uri="{FF2B5EF4-FFF2-40B4-BE49-F238E27FC236}">
                  <a16:creationId xmlns:a16="http://schemas.microsoft.com/office/drawing/2014/main" id="{4AA7E292-D786-8741-A08D-0857DCD770E4}"/>
                </a:ext>
              </a:extLst>
            </p:cNvPr>
            <p:cNvSpPr/>
            <p:nvPr/>
          </p:nvSpPr>
          <p:spPr>
            <a:xfrm>
              <a:off x="2521567" y="4933549"/>
              <a:ext cx="157163" cy="157163"/>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1" name="Ellipszis 250">
              <a:extLst>
                <a:ext uri="{FF2B5EF4-FFF2-40B4-BE49-F238E27FC236}">
                  <a16:creationId xmlns:a16="http://schemas.microsoft.com/office/drawing/2014/main" id="{883CABB9-6290-7044-9793-E46EE27DC288}"/>
                </a:ext>
              </a:extLst>
            </p:cNvPr>
            <p:cNvSpPr/>
            <p:nvPr/>
          </p:nvSpPr>
          <p:spPr>
            <a:xfrm>
              <a:off x="1852884" y="4854968"/>
              <a:ext cx="157163" cy="157163"/>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2" name="Ellipszis 251">
              <a:extLst>
                <a:ext uri="{FF2B5EF4-FFF2-40B4-BE49-F238E27FC236}">
                  <a16:creationId xmlns:a16="http://schemas.microsoft.com/office/drawing/2014/main" id="{5CB902BB-68DB-D340-AD9A-3CD70B7BDB92}"/>
                </a:ext>
              </a:extLst>
            </p:cNvPr>
            <p:cNvSpPr/>
            <p:nvPr/>
          </p:nvSpPr>
          <p:spPr>
            <a:xfrm>
              <a:off x="2120811" y="5200646"/>
              <a:ext cx="157163" cy="157163"/>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3" name="Ellipszis 252">
              <a:extLst>
                <a:ext uri="{FF2B5EF4-FFF2-40B4-BE49-F238E27FC236}">
                  <a16:creationId xmlns:a16="http://schemas.microsoft.com/office/drawing/2014/main" id="{2560EB57-C1B2-9749-9BE2-07BE968B34F5}"/>
                </a:ext>
              </a:extLst>
            </p:cNvPr>
            <p:cNvSpPr/>
            <p:nvPr/>
          </p:nvSpPr>
          <p:spPr>
            <a:xfrm>
              <a:off x="1324946" y="4564855"/>
              <a:ext cx="157163" cy="157163"/>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254" name="Egyenes összekötő 253">
              <a:extLst>
                <a:ext uri="{FF2B5EF4-FFF2-40B4-BE49-F238E27FC236}">
                  <a16:creationId xmlns:a16="http://schemas.microsoft.com/office/drawing/2014/main" id="{7A6731AC-AAD4-6B48-8DC2-302CDD6A416E}"/>
                </a:ext>
              </a:extLst>
            </p:cNvPr>
            <p:cNvCxnSpPr>
              <a:cxnSpLocks/>
              <a:endCxn id="241" idx="2"/>
            </p:cNvCxnSpPr>
            <p:nvPr/>
          </p:nvCxnSpPr>
          <p:spPr>
            <a:xfrm flipV="1">
              <a:off x="478631" y="4379119"/>
              <a:ext cx="464344" cy="7144"/>
            </a:xfrm>
            <a:prstGeom prst="line">
              <a:avLst/>
            </a:prstGeom>
            <a:noFill/>
            <a:ln w="28575" cap="flat" cmpd="sng" algn="ctr">
              <a:solidFill>
                <a:sysClr val="windowText" lastClr="000000"/>
              </a:solidFill>
              <a:prstDash val="solid"/>
              <a:miter lim="800000"/>
            </a:ln>
            <a:effectLst/>
          </p:spPr>
        </p:cxnSp>
        <p:cxnSp>
          <p:nvCxnSpPr>
            <p:cNvPr id="255" name="Egyenes összekötő 254">
              <a:extLst>
                <a:ext uri="{FF2B5EF4-FFF2-40B4-BE49-F238E27FC236}">
                  <a16:creationId xmlns:a16="http://schemas.microsoft.com/office/drawing/2014/main" id="{F4ADCF1A-67A2-EE48-9CD1-07BCFFC9CF8E}"/>
                </a:ext>
              </a:extLst>
            </p:cNvPr>
            <p:cNvCxnSpPr>
              <a:cxnSpLocks/>
              <a:stCxn id="233" idx="5"/>
              <a:endCxn id="240" idx="5"/>
            </p:cNvCxnSpPr>
            <p:nvPr/>
          </p:nvCxnSpPr>
          <p:spPr>
            <a:xfrm>
              <a:off x="534197" y="4434685"/>
              <a:ext cx="242888" cy="342899"/>
            </a:xfrm>
            <a:prstGeom prst="line">
              <a:avLst/>
            </a:prstGeom>
            <a:noFill/>
            <a:ln w="28575" cap="flat" cmpd="sng" algn="ctr">
              <a:solidFill>
                <a:sysClr val="windowText" lastClr="000000"/>
              </a:solidFill>
              <a:prstDash val="solid"/>
              <a:miter lim="800000"/>
            </a:ln>
            <a:effectLst/>
          </p:spPr>
        </p:cxnSp>
        <p:cxnSp>
          <p:nvCxnSpPr>
            <p:cNvPr id="256" name="Egyenes összekötő 255">
              <a:extLst>
                <a:ext uri="{FF2B5EF4-FFF2-40B4-BE49-F238E27FC236}">
                  <a16:creationId xmlns:a16="http://schemas.microsoft.com/office/drawing/2014/main" id="{AA96D521-B946-9F4A-A875-9328A673763E}"/>
                </a:ext>
              </a:extLst>
            </p:cNvPr>
            <p:cNvCxnSpPr>
              <a:cxnSpLocks/>
              <a:endCxn id="237" idx="6"/>
            </p:cNvCxnSpPr>
            <p:nvPr/>
          </p:nvCxnSpPr>
          <p:spPr>
            <a:xfrm>
              <a:off x="2181845" y="4257059"/>
              <a:ext cx="710494" cy="22137"/>
            </a:xfrm>
            <a:prstGeom prst="line">
              <a:avLst/>
            </a:prstGeom>
            <a:noFill/>
            <a:ln w="28575" cap="flat" cmpd="sng" algn="ctr">
              <a:solidFill>
                <a:sysClr val="windowText" lastClr="000000"/>
              </a:solidFill>
              <a:prstDash val="solid"/>
              <a:miter lim="800000"/>
            </a:ln>
            <a:effectLst/>
          </p:spPr>
        </p:cxnSp>
        <p:cxnSp>
          <p:nvCxnSpPr>
            <p:cNvPr id="257" name="Egyenes összekötő 256">
              <a:extLst>
                <a:ext uri="{FF2B5EF4-FFF2-40B4-BE49-F238E27FC236}">
                  <a16:creationId xmlns:a16="http://schemas.microsoft.com/office/drawing/2014/main" id="{F25720F7-82DF-E046-9D5F-3CF400289738}"/>
                </a:ext>
              </a:extLst>
            </p:cNvPr>
            <p:cNvCxnSpPr>
              <a:cxnSpLocks/>
              <a:endCxn id="248" idx="6"/>
            </p:cNvCxnSpPr>
            <p:nvPr/>
          </p:nvCxnSpPr>
          <p:spPr>
            <a:xfrm flipV="1">
              <a:off x="2827338" y="4266141"/>
              <a:ext cx="580493" cy="20109"/>
            </a:xfrm>
            <a:prstGeom prst="line">
              <a:avLst/>
            </a:prstGeom>
            <a:noFill/>
            <a:ln w="28575" cap="flat" cmpd="sng" algn="ctr">
              <a:solidFill>
                <a:sysClr val="windowText" lastClr="000000"/>
              </a:solidFill>
              <a:prstDash val="solid"/>
              <a:miter lim="800000"/>
            </a:ln>
            <a:effectLst/>
          </p:spPr>
        </p:cxnSp>
        <p:cxnSp>
          <p:nvCxnSpPr>
            <p:cNvPr id="258" name="Egyenes összekötő 257">
              <a:extLst>
                <a:ext uri="{FF2B5EF4-FFF2-40B4-BE49-F238E27FC236}">
                  <a16:creationId xmlns:a16="http://schemas.microsoft.com/office/drawing/2014/main" id="{2AAC486D-4DFE-2C4C-8EAD-25D94B972151}"/>
                </a:ext>
              </a:extLst>
            </p:cNvPr>
            <p:cNvCxnSpPr>
              <a:cxnSpLocks/>
              <a:stCxn id="240" idx="4"/>
              <a:endCxn id="238" idx="0"/>
            </p:cNvCxnSpPr>
            <p:nvPr/>
          </p:nvCxnSpPr>
          <p:spPr>
            <a:xfrm>
              <a:off x="721520" y="4800600"/>
              <a:ext cx="78582" cy="298449"/>
            </a:xfrm>
            <a:prstGeom prst="line">
              <a:avLst/>
            </a:prstGeom>
            <a:noFill/>
            <a:ln w="28575" cap="flat" cmpd="sng" algn="ctr">
              <a:solidFill>
                <a:sysClr val="windowText" lastClr="000000"/>
              </a:solidFill>
              <a:prstDash val="solid"/>
              <a:miter lim="800000"/>
            </a:ln>
            <a:effectLst/>
          </p:spPr>
        </p:cxnSp>
        <p:cxnSp>
          <p:nvCxnSpPr>
            <p:cNvPr id="259" name="Egyenes összekötő 258">
              <a:extLst>
                <a:ext uri="{FF2B5EF4-FFF2-40B4-BE49-F238E27FC236}">
                  <a16:creationId xmlns:a16="http://schemas.microsoft.com/office/drawing/2014/main" id="{BD8B4802-8D9F-8047-BD0E-73BD867414DB}"/>
                </a:ext>
              </a:extLst>
            </p:cNvPr>
            <p:cNvCxnSpPr>
              <a:cxnSpLocks/>
              <a:endCxn id="247" idx="5"/>
            </p:cNvCxnSpPr>
            <p:nvPr/>
          </p:nvCxnSpPr>
          <p:spPr>
            <a:xfrm>
              <a:off x="2145551" y="4244445"/>
              <a:ext cx="241611" cy="389117"/>
            </a:xfrm>
            <a:prstGeom prst="line">
              <a:avLst/>
            </a:prstGeom>
            <a:noFill/>
            <a:ln w="28575" cap="flat" cmpd="sng" algn="ctr">
              <a:solidFill>
                <a:sysClr val="windowText" lastClr="000000"/>
              </a:solidFill>
              <a:prstDash val="solid"/>
              <a:miter lim="800000"/>
            </a:ln>
            <a:effectLst/>
          </p:spPr>
        </p:cxnSp>
        <p:cxnSp>
          <p:nvCxnSpPr>
            <p:cNvPr id="260" name="Egyenes összekötő 259">
              <a:extLst>
                <a:ext uri="{FF2B5EF4-FFF2-40B4-BE49-F238E27FC236}">
                  <a16:creationId xmlns:a16="http://schemas.microsoft.com/office/drawing/2014/main" id="{0B39A0E0-3C9A-8541-BCE4-823EE35B8FAB}"/>
                </a:ext>
              </a:extLst>
            </p:cNvPr>
            <p:cNvCxnSpPr>
              <a:cxnSpLocks/>
              <a:endCxn id="245" idx="1"/>
            </p:cNvCxnSpPr>
            <p:nvPr/>
          </p:nvCxnSpPr>
          <p:spPr>
            <a:xfrm>
              <a:off x="3311131" y="4235097"/>
              <a:ext cx="316741" cy="287334"/>
            </a:xfrm>
            <a:prstGeom prst="line">
              <a:avLst/>
            </a:prstGeom>
            <a:noFill/>
            <a:ln w="28575" cap="flat" cmpd="sng" algn="ctr">
              <a:solidFill>
                <a:sysClr val="windowText" lastClr="000000"/>
              </a:solidFill>
              <a:prstDash val="solid"/>
              <a:miter lim="800000"/>
            </a:ln>
            <a:effectLst/>
          </p:spPr>
        </p:cxnSp>
        <p:cxnSp>
          <p:nvCxnSpPr>
            <p:cNvPr id="261" name="Egyenes összekötő 260">
              <a:extLst>
                <a:ext uri="{FF2B5EF4-FFF2-40B4-BE49-F238E27FC236}">
                  <a16:creationId xmlns:a16="http://schemas.microsoft.com/office/drawing/2014/main" id="{D2924049-9AD3-3C42-9A38-EDA8C038C3E9}"/>
                </a:ext>
              </a:extLst>
            </p:cNvPr>
            <p:cNvCxnSpPr>
              <a:cxnSpLocks/>
              <a:endCxn id="246" idx="6"/>
            </p:cNvCxnSpPr>
            <p:nvPr/>
          </p:nvCxnSpPr>
          <p:spPr>
            <a:xfrm>
              <a:off x="2311138" y="4561859"/>
              <a:ext cx="853542" cy="81577"/>
            </a:xfrm>
            <a:prstGeom prst="line">
              <a:avLst/>
            </a:prstGeom>
            <a:noFill/>
            <a:ln w="28575" cap="flat" cmpd="sng" algn="ctr">
              <a:solidFill>
                <a:sysClr val="windowText" lastClr="000000"/>
              </a:solidFill>
              <a:prstDash val="solid"/>
              <a:miter lim="800000"/>
            </a:ln>
            <a:effectLst/>
          </p:spPr>
        </p:cxnSp>
        <p:cxnSp>
          <p:nvCxnSpPr>
            <p:cNvPr id="262" name="Egyenes összekötő 261">
              <a:extLst>
                <a:ext uri="{FF2B5EF4-FFF2-40B4-BE49-F238E27FC236}">
                  <a16:creationId xmlns:a16="http://schemas.microsoft.com/office/drawing/2014/main" id="{8B80C4B5-C287-6C49-8F72-B6D5E57CE323}"/>
                </a:ext>
              </a:extLst>
            </p:cNvPr>
            <p:cNvCxnSpPr>
              <a:cxnSpLocks/>
              <a:endCxn id="245" idx="6"/>
            </p:cNvCxnSpPr>
            <p:nvPr/>
          </p:nvCxnSpPr>
          <p:spPr>
            <a:xfrm flipV="1">
              <a:off x="3086361" y="4577997"/>
              <a:ext cx="675658" cy="72053"/>
            </a:xfrm>
            <a:prstGeom prst="line">
              <a:avLst/>
            </a:prstGeom>
            <a:noFill/>
            <a:ln w="28575" cap="flat" cmpd="sng" algn="ctr">
              <a:solidFill>
                <a:sysClr val="windowText" lastClr="000000"/>
              </a:solidFill>
              <a:prstDash val="solid"/>
              <a:miter lim="800000"/>
            </a:ln>
            <a:effectLst/>
          </p:spPr>
        </p:cxnSp>
        <p:cxnSp>
          <p:nvCxnSpPr>
            <p:cNvPr id="263" name="Egyenes összekötő 262">
              <a:extLst>
                <a:ext uri="{FF2B5EF4-FFF2-40B4-BE49-F238E27FC236}">
                  <a16:creationId xmlns:a16="http://schemas.microsoft.com/office/drawing/2014/main" id="{77DADCAC-A8CA-E946-80E6-DCE17861856E}"/>
                </a:ext>
              </a:extLst>
            </p:cNvPr>
            <p:cNvCxnSpPr>
              <a:cxnSpLocks/>
              <a:endCxn id="253" idx="6"/>
            </p:cNvCxnSpPr>
            <p:nvPr/>
          </p:nvCxnSpPr>
          <p:spPr>
            <a:xfrm flipV="1">
              <a:off x="746174" y="4643437"/>
              <a:ext cx="735935" cy="82019"/>
            </a:xfrm>
            <a:prstGeom prst="line">
              <a:avLst/>
            </a:prstGeom>
            <a:noFill/>
            <a:ln w="28575" cap="flat" cmpd="sng" algn="ctr">
              <a:solidFill>
                <a:sysClr val="windowText" lastClr="000000"/>
              </a:solidFill>
              <a:prstDash val="solid"/>
              <a:miter lim="800000"/>
            </a:ln>
            <a:effectLst/>
          </p:spPr>
        </p:cxnSp>
        <p:cxnSp>
          <p:nvCxnSpPr>
            <p:cNvPr id="264" name="Egyenes összekötő 263">
              <a:extLst>
                <a:ext uri="{FF2B5EF4-FFF2-40B4-BE49-F238E27FC236}">
                  <a16:creationId xmlns:a16="http://schemas.microsoft.com/office/drawing/2014/main" id="{C76F0B64-CF2A-584C-80A8-81AFDBCE9DD8}"/>
                </a:ext>
              </a:extLst>
            </p:cNvPr>
            <p:cNvCxnSpPr>
              <a:cxnSpLocks/>
              <a:stCxn id="238" idx="7"/>
              <a:endCxn id="253" idx="7"/>
            </p:cNvCxnSpPr>
            <p:nvPr/>
          </p:nvCxnSpPr>
          <p:spPr>
            <a:xfrm flipV="1">
              <a:off x="855667" y="4587871"/>
              <a:ext cx="603426" cy="534194"/>
            </a:xfrm>
            <a:prstGeom prst="line">
              <a:avLst/>
            </a:prstGeom>
            <a:noFill/>
            <a:ln w="28575" cap="flat" cmpd="sng" algn="ctr">
              <a:solidFill>
                <a:sysClr val="windowText" lastClr="000000"/>
              </a:solidFill>
              <a:prstDash val="solid"/>
              <a:miter lim="800000"/>
            </a:ln>
            <a:effectLst/>
          </p:spPr>
        </p:cxnSp>
        <p:cxnSp>
          <p:nvCxnSpPr>
            <p:cNvPr id="265" name="Egyenes összekötő 264">
              <a:extLst>
                <a:ext uri="{FF2B5EF4-FFF2-40B4-BE49-F238E27FC236}">
                  <a16:creationId xmlns:a16="http://schemas.microsoft.com/office/drawing/2014/main" id="{91DCCBD3-70C3-BE46-8377-D19E8BC468F8}"/>
                </a:ext>
              </a:extLst>
            </p:cNvPr>
            <p:cNvCxnSpPr>
              <a:cxnSpLocks/>
              <a:stCxn id="239" idx="7"/>
              <a:endCxn id="238" idx="7"/>
            </p:cNvCxnSpPr>
            <p:nvPr/>
          </p:nvCxnSpPr>
          <p:spPr>
            <a:xfrm flipV="1">
              <a:off x="455615" y="5122065"/>
              <a:ext cx="400052" cy="157163"/>
            </a:xfrm>
            <a:prstGeom prst="line">
              <a:avLst/>
            </a:prstGeom>
            <a:noFill/>
            <a:ln w="28575" cap="flat" cmpd="sng" algn="ctr">
              <a:solidFill>
                <a:sysClr val="windowText" lastClr="000000"/>
              </a:solidFill>
              <a:prstDash val="solid"/>
              <a:miter lim="800000"/>
            </a:ln>
            <a:effectLst/>
          </p:spPr>
        </p:cxnSp>
        <p:cxnSp>
          <p:nvCxnSpPr>
            <p:cNvPr id="266" name="Egyenes összekötő 265">
              <a:extLst>
                <a:ext uri="{FF2B5EF4-FFF2-40B4-BE49-F238E27FC236}">
                  <a16:creationId xmlns:a16="http://schemas.microsoft.com/office/drawing/2014/main" id="{9D0D9DB0-9359-3B44-8186-2A04C4431669}"/>
                </a:ext>
              </a:extLst>
            </p:cNvPr>
            <p:cNvCxnSpPr>
              <a:cxnSpLocks/>
              <a:stCxn id="252" idx="5"/>
              <a:endCxn id="251" idx="5"/>
            </p:cNvCxnSpPr>
            <p:nvPr/>
          </p:nvCxnSpPr>
          <p:spPr>
            <a:xfrm flipH="1" flipV="1">
              <a:off x="1987031" y="4989115"/>
              <a:ext cx="267927" cy="345678"/>
            </a:xfrm>
            <a:prstGeom prst="line">
              <a:avLst/>
            </a:prstGeom>
            <a:noFill/>
            <a:ln w="28575" cap="flat" cmpd="sng" algn="ctr">
              <a:solidFill>
                <a:sysClr val="windowText" lastClr="000000"/>
              </a:solidFill>
              <a:prstDash val="solid"/>
              <a:miter lim="800000"/>
            </a:ln>
            <a:effectLst/>
          </p:spPr>
        </p:cxnSp>
        <p:cxnSp>
          <p:nvCxnSpPr>
            <p:cNvPr id="267" name="Egyenes összekötő 266">
              <a:extLst>
                <a:ext uri="{FF2B5EF4-FFF2-40B4-BE49-F238E27FC236}">
                  <a16:creationId xmlns:a16="http://schemas.microsoft.com/office/drawing/2014/main" id="{22047002-5DB0-9B4A-A000-9395E36CE575}"/>
                </a:ext>
              </a:extLst>
            </p:cNvPr>
            <p:cNvCxnSpPr>
              <a:cxnSpLocks/>
              <a:endCxn id="236" idx="6"/>
            </p:cNvCxnSpPr>
            <p:nvPr/>
          </p:nvCxnSpPr>
          <p:spPr>
            <a:xfrm>
              <a:off x="3840600" y="4910533"/>
              <a:ext cx="511520" cy="231019"/>
            </a:xfrm>
            <a:prstGeom prst="line">
              <a:avLst/>
            </a:prstGeom>
            <a:noFill/>
            <a:ln w="28575" cap="flat" cmpd="sng" algn="ctr">
              <a:solidFill>
                <a:sysClr val="windowText" lastClr="000000"/>
              </a:solidFill>
              <a:prstDash val="solid"/>
              <a:miter lim="800000"/>
            </a:ln>
            <a:effectLst/>
          </p:spPr>
        </p:cxnSp>
        <p:cxnSp>
          <p:nvCxnSpPr>
            <p:cNvPr id="268" name="Egyenes összekötő 267">
              <a:extLst>
                <a:ext uri="{FF2B5EF4-FFF2-40B4-BE49-F238E27FC236}">
                  <a16:creationId xmlns:a16="http://schemas.microsoft.com/office/drawing/2014/main" id="{CEBCC773-153A-8341-B315-540C32DEE88B}"/>
                </a:ext>
              </a:extLst>
            </p:cNvPr>
            <p:cNvCxnSpPr>
              <a:cxnSpLocks/>
              <a:endCxn id="236" idx="2"/>
            </p:cNvCxnSpPr>
            <p:nvPr/>
          </p:nvCxnSpPr>
          <p:spPr>
            <a:xfrm flipV="1">
              <a:off x="3903795" y="5141552"/>
              <a:ext cx="291162" cy="152790"/>
            </a:xfrm>
            <a:prstGeom prst="line">
              <a:avLst/>
            </a:prstGeom>
            <a:noFill/>
            <a:ln w="28575" cap="flat" cmpd="sng" algn="ctr">
              <a:solidFill>
                <a:sysClr val="windowText" lastClr="000000"/>
              </a:solidFill>
              <a:prstDash val="solid"/>
              <a:miter lim="800000"/>
            </a:ln>
            <a:effectLst/>
          </p:spPr>
        </p:cxnSp>
        <p:cxnSp>
          <p:nvCxnSpPr>
            <p:cNvPr id="269" name="Egyenes összekötő 268">
              <a:extLst>
                <a:ext uri="{FF2B5EF4-FFF2-40B4-BE49-F238E27FC236}">
                  <a16:creationId xmlns:a16="http://schemas.microsoft.com/office/drawing/2014/main" id="{2AAAF427-8075-5D41-B75E-CBA7D41B757D}"/>
                </a:ext>
              </a:extLst>
            </p:cNvPr>
            <p:cNvCxnSpPr>
              <a:cxnSpLocks/>
              <a:endCxn id="242" idx="7"/>
            </p:cNvCxnSpPr>
            <p:nvPr/>
          </p:nvCxnSpPr>
          <p:spPr>
            <a:xfrm flipV="1">
              <a:off x="4288484" y="4855273"/>
              <a:ext cx="445169" cy="279802"/>
            </a:xfrm>
            <a:prstGeom prst="line">
              <a:avLst/>
            </a:prstGeom>
            <a:noFill/>
            <a:ln w="28575" cap="flat" cmpd="sng" algn="ctr">
              <a:solidFill>
                <a:sysClr val="windowText" lastClr="000000"/>
              </a:solidFill>
              <a:prstDash val="solid"/>
              <a:miter lim="800000"/>
            </a:ln>
            <a:effectLst/>
          </p:spPr>
        </p:cxnSp>
        <p:cxnSp>
          <p:nvCxnSpPr>
            <p:cNvPr id="270" name="Egyenes összekötő 269">
              <a:extLst>
                <a:ext uri="{FF2B5EF4-FFF2-40B4-BE49-F238E27FC236}">
                  <a16:creationId xmlns:a16="http://schemas.microsoft.com/office/drawing/2014/main" id="{5FDAA6F4-8FC5-5748-9AB1-61C0D440B8FF}"/>
                </a:ext>
              </a:extLst>
            </p:cNvPr>
            <p:cNvCxnSpPr>
              <a:cxnSpLocks/>
              <a:endCxn id="235" idx="6"/>
            </p:cNvCxnSpPr>
            <p:nvPr/>
          </p:nvCxnSpPr>
          <p:spPr>
            <a:xfrm>
              <a:off x="4261677" y="5106960"/>
              <a:ext cx="805624" cy="142540"/>
            </a:xfrm>
            <a:prstGeom prst="line">
              <a:avLst/>
            </a:prstGeom>
            <a:noFill/>
            <a:ln w="28575" cap="flat" cmpd="sng" algn="ctr">
              <a:solidFill>
                <a:sysClr val="windowText" lastClr="000000"/>
              </a:solidFill>
              <a:prstDash val="solid"/>
              <a:miter lim="800000"/>
            </a:ln>
            <a:effectLst/>
          </p:spPr>
        </p:cxnSp>
        <p:cxnSp>
          <p:nvCxnSpPr>
            <p:cNvPr id="271" name="Egyenes összekötő 270">
              <a:extLst>
                <a:ext uri="{FF2B5EF4-FFF2-40B4-BE49-F238E27FC236}">
                  <a16:creationId xmlns:a16="http://schemas.microsoft.com/office/drawing/2014/main" id="{518DFDBF-FE1A-364E-AA2D-A7DE0F54E29C}"/>
                </a:ext>
              </a:extLst>
            </p:cNvPr>
            <p:cNvCxnSpPr>
              <a:cxnSpLocks/>
              <a:endCxn id="288" idx="6"/>
            </p:cNvCxnSpPr>
            <p:nvPr/>
          </p:nvCxnSpPr>
          <p:spPr>
            <a:xfrm>
              <a:off x="4220221" y="4370764"/>
              <a:ext cx="544348" cy="235101"/>
            </a:xfrm>
            <a:prstGeom prst="line">
              <a:avLst/>
            </a:prstGeom>
            <a:noFill/>
            <a:ln w="28575" cap="flat" cmpd="sng" algn="ctr">
              <a:solidFill>
                <a:sysClr val="windowText" lastClr="000000"/>
              </a:solidFill>
              <a:prstDash val="solid"/>
              <a:miter lim="800000"/>
            </a:ln>
            <a:effectLst/>
          </p:spPr>
        </p:cxnSp>
        <p:cxnSp>
          <p:nvCxnSpPr>
            <p:cNvPr id="272" name="Egyenes összekötő 271">
              <a:extLst>
                <a:ext uri="{FF2B5EF4-FFF2-40B4-BE49-F238E27FC236}">
                  <a16:creationId xmlns:a16="http://schemas.microsoft.com/office/drawing/2014/main" id="{07C31F62-5B7C-3D4F-A39A-C3B61F13D52B}"/>
                </a:ext>
              </a:extLst>
            </p:cNvPr>
            <p:cNvCxnSpPr>
              <a:cxnSpLocks/>
              <a:endCxn id="278" idx="6"/>
            </p:cNvCxnSpPr>
            <p:nvPr/>
          </p:nvCxnSpPr>
          <p:spPr>
            <a:xfrm>
              <a:off x="7733471" y="5086126"/>
              <a:ext cx="700959" cy="241955"/>
            </a:xfrm>
            <a:prstGeom prst="line">
              <a:avLst/>
            </a:prstGeom>
            <a:noFill/>
            <a:ln w="28575" cap="flat" cmpd="sng" algn="ctr">
              <a:solidFill>
                <a:sysClr val="windowText" lastClr="000000"/>
              </a:solidFill>
              <a:prstDash val="solid"/>
              <a:miter lim="800000"/>
            </a:ln>
            <a:effectLst/>
          </p:spPr>
        </p:cxnSp>
        <p:cxnSp>
          <p:nvCxnSpPr>
            <p:cNvPr id="273" name="Egyenes összekötő 272">
              <a:extLst>
                <a:ext uri="{FF2B5EF4-FFF2-40B4-BE49-F238E27FC236}">
                  <a16:creationId xmlns:a16="http://schemas.microsoft.com/office/drawing/2014/main" id="{1162533A-BD1A-BB4D-8CF7-B8913CC99960}"/>
                </a:ext>
              </a:extLst>
            </p:cNvPr>
            <p:cNvCxnSpPr>
              <a:cxnSpLocks/>
              <a:endCxn id="234" idx="6"/>
            </p:cNvCxnSpPr>
            <p:nvPr/>
          </p:nvCxnSpPr>
          <p:spPr>
            <a:xfrm flipV="1">
              <a:off x="7752526" y="4933550"/>
              <a:ext cx="867356" cy="127618"/>
            </a:xfrm>
            <a:prstGeom prst="line">
              <a:avLst/>
            </a:prstGeom>
            <a:noFill/>
            <a:ln w="28575" cap="flat" cmpd="sng" algn="ctr">
              <a:solidFill>
                <a:sysClr val="windowText" lastClr="000000"/>
              </a:solidFill>
              <a:prstDash val="solid"/>
              <a:miter lim="800000"/>
            </a:ln>
            <a:effectLst/>
          </p:spPr>
        </p:cxnSp>
        <p:cxnSp>
          <p:nvCxnSpPr>
            <p:cNvPr id="274" name="Egyenes összekötő 273">
              <a:extLst>
                <a:ext uri="{FF2B5EF4-FFF2-40B4-BE49-F238E27FC236}">
                  <a16:creationId xmlns:a16="http://schemas.microsoft.com/office/drawing/2014/main" id="{EECAF48A-5630-D341-98A6-50CF7AFFA2AA}"/>
                </a:ext>
              </a:extLst>
            </p:cNvPr>
            <p:cNvCxnSpPr>
              <a:cxnSpLocks/>
              <a:stCxn id="242" idx="5"/>
              <a:endCxn id="235" idx="5"/>
            </p:cNvCxnSpPr>
            <p:nvPr/>
          </p:nvCxnSpPr>
          <p:spPr>
            <a:xfrm>
              <a:off x="4733653" y="4966404"/>
              <a:ext cx="310632" cy="338661"/>
            </a:xfrm>
            <a:prstGeom prst="line">
              <a:avLst/>
            </a:prstGeom>
            <a:noFill/>
            <a:ln w="28575" cap="flat" cmpd="sng" algn="ctr">
              <a:solidFill>
                <a:sysClr val="windowText" lastClr="000000"/>
              </a:solidFill>
              <a:prstDash val="solid"/>
              <a:miter lim="800000"/>
            </a:ln>
            <a:effectLst/>
          </p:spPr>
        </p:cxnSp>
        <p:cxnSp>
          <p:nvCxnSpPr>
            <p:cNvPr id="275" name="Egyenes összekötő 274">
              <a:extLst>
                <a:ext uri="{FF2B5EF4-FFF2-40B4-BE49-F238E27FC236}">
                  <a16:creationId xmlns:a16="http://schemas.microsoft.com/office/drawing/2014/main" id="{E4BB5D5B-8C30-D24F-846B-011FE5AE6650}"/>
                </a:ext>
              </a:extLst>
            </p:cNvPr>
            <p:cNvCxnSpPr>
              <a:cxnSpLocks/>
              <a:stCxn id="252" idx="7"/>
              <a:endCxn id="250" idx="2"/>
            </p:cNvCxnSpPr>
            <p:nvPr/>
          </p:nvCxnSpPr>
          <p:spPr>
            <a:xfrm flipV="1">
              <a:off x="2254958" y="5012131"/>
              <a:ext cx="266609" cy="211531"/>
            </a:xfrm>
            <a:prstGeom prst="line">
              <a:avLst/>
            </a:prstGeom>
            <a:noFill/>
            <a:ln w="28575" cap="flat" cmpd="sng" algn="ctr">
              <a:solidFill>
                <a:sysClr val="windowText" lastClr="000000"/>
              </a:solidFill>
              <a:prstDash val="solid"/>
              <a:miter lim="800000"/>
            </a:ln>
            <a:effectLst/>
          </p:spPr>
        </p:cxnSp>
        <p:cxnSp>
          <p:nvCxnSpPr>
            <p:cNvPr id="276" name="Egyenes összekötő 275">
              <a:extLst>
                <a:ext uri="{FF2B5EF4-FFF2-40B4-BE49-F238E27FC236}">
                  <a16:creationId xmlns:a16="http://schemas.microsoft.com/office/drawing/2014/main" id="{EC746359-0F87-4344-9B00-DAC1C29DB60B}"/>
                </a:ext>
              </a:extLst>
            </p:cNvPr>
            <p:cNvCxnSpPr>
              <a:cxnSpLocks/>
              <a:endCxn id="250" idx="6"/>
            </p:cNvCxnSpPr>
            <p:nvPr/>
          </p:nvCxnSpPr>
          <p:spPr>
            <a:xfrm>
              <a:off x="1928527" y="4939241"/>
              <a:ext cx="750203" cy="72890"/>
            </a:xfrm>
            <a:prstGeom prst="line">
              <a:avLst/>
            </a:prstGeom>
            <a:noFill/>
            <a:ln w="28575" cap="flat" cmpd="sng" algn="ctr">
              <a:solidFill>
                <a:sysClr val="windowText" lastClr="000000"/>
              </a:solidFill>
              <a:prstDash val="solid"/>
              <a:miter lim="800000"/>
            </a:ln>
            <a:effectLst/>
          </p:spPr>
        </p:cxnSp>
        <p:sp>
          <p:nvSpPr>
            <p:cNvPr id="277" name="Ellipszis 276">
              <a:extLst>
                <a:ext uri="{FF2B5EF4-FFF2-40B4-BE49-F238E27FC236}">
                  <a16:creationId xmlns:a16="http://schemas.microsoft.com/office/drawing/2014/main" id="{D7E1169E-4A30-984B-8555-62A3A5635CAC}"/>
                </a:ext>
              </a:extLst>
            </p:cNvPr>
            <p:cNvSpPr/>
            <p:nvPr/>
          </p:nvSpPr>
          <p:spPr>
            <a:xfrm>
              <a:off x="7676068" y="4975686"/>
              <a:ext cx="157163" cy="157163"/>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8" name="Ellipszis 277">
              <a:extLst>
                <a:ext uri="{FF2B5EF4-FFF2-40B4-BE49-F238E27FC236}">
                  <a16:creationId xmlns:a16="http://schemas.microsoft.com/office/drawing/2014/main" id="{CCE3219D-A142-3C45-ADE1-0E39986FE2F2}"/>
                </a:ext>
              </a:extLst>
            </p:cNvPr>
            <p:cNvSpPr/>
            <p:nvPr/>
          </p:nvSpPr>
          <p:spPr>
            <a:xfrm>
              <a:off x="8277267" y="5249499"/>
              <a:ext cx="157163" cy="157163"/>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9" name="Ellipszis 278">
              <a:extLst>
                <a:ext uri="{FF2B5EF4-FFF2-40B4-BE49-F238E27FC236}">
                  <a16:creationId xmlns:a16="http://schemas.microsoft.com/office/drawing/2014/main" id="{3E1952FA-173F-EC41-BDE0-C20A15EC1570}"/>
                </a:ext>
              </a:extLst>
            </p:cNvPr>
            <p:cNvSpPr/>
            <p:nvPr/>
          </p:nvSpPr>
          <p:spPr>
            <a:xfrm>
              <a:off x="7676068" y="4600608"/>
              <a:ext cx="157163" cy="157163"/>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0" name="Ellipszis 279">
              <a:extLst>
                <a:ext uri="{FF2B5EF4-FFF2-40B4-BE49-F238E27FC236}">
                  <a16:creationId xmlns:a16="http://schemas.microsoft.com/office/drawing/2014/main" id="{0EDB3CDC-9FEF-C840-A970-8BB87E31B5C4}"/>
                </a:ext>
              </a:extLst>
            </p:cNvPr>
            <p:cNvSpPr/>
            <p:nvPr/>
          </p:nvSpPr>
          <p:spPr>
            <a:xfrm>
              <a:off x="7306941" y="4276195"/>
              <a:ext cx="157163" cy="157163"/>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1" name="Ellipszis 280">
              <a:extLst>
                <a:ext uri="{FF2B5EF4-FFF2-40B4-BE49-F238E27FC236}">
                  <a16:creationId xmlns:a16="http://schemas.microsoft.com/office/drawing/2014/main" id="{2A0713F7-A005-E247-8FD6-2E563DC68688}"/>
                </a:ext>
              </a:extLst>
            </p:cNvPr>
            <p:cNvSpPr/>
            <p:nvPr/>
          </p:nvSpPr>
          <p:spPr>
            <a:xfrm>
              <a:off x="6016480" y="4209925"/>
              <a:ext cx="157163" cy="157163"/>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2" name="Ellipszis 281">
              <a:extLst>
                <a:ext uri="{FF2B5EF4-FFF2-40B4-BE49-F238E27FC236}">
                  <a16:creationId xmlns:a16="http://schemas.microsoft.com/office/drawing/2014/main" id="{D96C744D-5646-7144-86BD-ECA3A8512639}"/>
                </a:ext>
              </a:extLst>
            </p:cNvPr>
            <p:cNvSpPr/>
            <p:nvPr/>
          </p:nvSpPr>
          <p:spPr>
            <a:xfrm>
              <a:off x="7149778" y="5202252"/>
              <a:ext cx="157163" cy="157163"/>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3" name="Ellipszis 282">
              <a:extLst>
                <a:ext uri="{FF2B5EF4-FFF2-40B4-BE49-F238E27FC236}">
                  <a16:creationId xmlns:a16="http://schemas.microsoft.com/office/drawing/2014/main" id="{EF42AE2A-0A6F-C64D-A38E-EF5BA9F509E8}"/>
                </a:ext>
              </a:extLst>
            </p:cNvPr>
            <p:cNvSpPr/>
            <p:nvPr/>
          </p:nvSpPr>
          <p:spPr>
            <a:xfrm>
              <a:off x="4141640" y="4286250"/>
              <a:ext cx="157163" cy="157163"/>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4" name="Ellipszis 283">
              <a:extLst>
                <a:ext uri="{FF2B5EF4-FFF2-40B4-BE49-F238E27FC236}">
                  <a16:creationId xmlns:a16="http://schemas.microsoft.com/office/drawing/2014/main" id="{0FF90955-936F-604D-90FF-BA2D4BE0185B}"/>
                </a:ext>
              </a:extLst>
            </p:cNvPr>
            <p:cNvSpPr/>
            <p:nvPr/>
          </p:nvSpPr>
          <p:spPr>
            <a:xfrm>
              <a:off x="6777414" y="4808057"/>
              <a:ext cx="157163" cy="157163"/>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5" name="Ellipszis 284">
              <a:extLst>
                <a:ext uri="{FF2B5EF4-FFF2-40B4-BE49-F238E27FC236}">
                  <a16:creationId xmlns:a16="http://schemas.microsoft.com/office/drawing/2014/main" id="{888540B7-A8A9-9F4D-B526-79A0D6AE3C8B}"/>
                </a:ext>
              </a:extLst>
            </p:cNvPr>
            <p:cNvSpPr/>
            <p:nvPr/>
          </p:nvSpPr>
          <p:spPr>
            <a:xfrm>
              <a:off x="6081212" y="5177630"/>
              <a:ext cx="157163" cy="157163"/>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6" name="Ellipszis 285">
              <a:extLst>
                <a:ext uri="{FF2B5EF4-FFF2-40B4-BE49-F238E27FC236}">
                  <a16:creationId xmlns:a16="http://schemas.microsoft.com/office/drawing/2014/main" id="{8446A91B-1802-CA45-9F26-AC3B1F0C8610}"/>
                </a:ext>
              </a:extLst>
            </p:cNvPr>
            <p:cNvSpPr/>
            <p:nvPr/>
          </p:nvSpPr>
          <p:spPr>
            <a:xfrm>
              <a:off x="5609956" y="4598859"/>
              <a:ext cx="157163" cy="157163"/>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7" name="Ellipszis 286">
              <a:extLst>
                <a:ext uri="{FF2B5EF4-FFF2-40B4-BE49-F238E27FC236}">
                  <a16:creationId xmlns:a16="http://schemas.microsoft.com/office/drawing/2014/main" id="{85D51D88-8DEA-674A-B6C6-87D1A8CBE98D}"/>
                </a:ext>
              </a:extLst>
            </p:cNvPr>
            <p:cNvSpPr/>
            <p:nvPr/>
          </p:nvSpPr>
          <p:spPr>
            <a:xfrm>
              <a:off x="5282671" y="4187558"/>
              <a:ext cx="157163" cy="157163"/>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8" name="Ellipszis 287">
              <a:extLst>
                <a:ext uri="{FF2B5EF4-FFF2-40B4-BE49-F238E27FC236}">
                  <a16:creationId xmlns:a16="http://schemas.microsoft.com/office/drawing/2014/main" id="{391ECA18-F8BE-A148-B609-6CDD967CBE39}"/>
                </a:ext>
              </a:extLst>
            </p:cNvPr>
            <p:cNvSpPr/>
            <p:nvPr/>
          </p:nvSpPr>
          <p:spPr>
            <a:xfrm>
              <a:off x="4607406" y="4527283"/>
              <a:ext cx="157163" cy="157163"/>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289" name="Egyenes összekötő 288">
              <a:extLst>
                <a:ext uri="{FF2B5EF4-FFF2-40B4-BE49-F238E27FC236}">
                  <a16:creationId xmlns:a16="http://schemas.microsoft.com/office/drawing/2014/main" id="{EBEA6E04-958B-D74A-BB3C-83F81FE60C16}"/>
                </a:ext>
              </a:extLst>
            </p:cNvPr>
            <p:cNvCxnSpPr>
              <a:cxnSpLocks/>
              <a:endCxn id="282" idx="6"/>
            </p:cNvCxnSpPr>
            <p:nvPr/>
          </p:nvCxnSpPr>
          <p:spPr>
            <a:xfrm>
              <a:off x="6168830" y="5249499"/>
              <a:ext cx="1138111" cy="31335"/>
            </a:xfrm>
            <a:prstGeom prst="line">
              <a:avLst/>
            </a:prstGeom>
            <a:noFill/>
            <a:ln w="28575" cap="flat" cmpd="sng" algn="ctr">
              <a:solidFill>
                <a:sysClr val="windowText" lastClr="000000"/>
              </a:solidFill>
              <a:prstDash val="solid"/>
              <a:miter lim="800000"/>
            </a:ln>
            <a:effectLst/>
          </p:spPr>
        </p:cxnSp>
        <p:cxnSp>
          <p:nvCxnSpPr>
            <p:cNvPr id="290" name="Egyenes összekötő 289">
              <a:extLst>
                <a:ext uri="{FF2B5EF4-FFF2-40B4-BE49-F238E27FC236}">
                  <a16:creationId xmlns:a16="http://schemas.microsoft.com/office/drawing/2014/main" id="{332C5F47-5EDC-324E-A143-31868E32B29C}"/>
                </a:ext>
              </a:extLst>
            </p:cNvPr>
            <p:cNvCxnSpPr>
              <a:cxnSpLocks/>
              <a:endCxn id="282" idx="5"/>
            </p:cNvCxnSpPr>
            <p:nvPr/>
          </p:nvCxnSpPr>
          <p:spPr>
            <a:xfrm>
              <a:off x="6853524" y="4883929"/>
              <a:ext cx="430401" cy="452470"/>
            </a:xfrm>
            <a:prstGeom prst="line">
              <a:avLst/>
            </a:prstGeom>
            <a:noFill/>
            <a:ln w="28575" cap="flat" cmpd="sng" algn="ctr">
              <a:solidFill>
                <a:sysClr val="windowText" lastClr="000000"/>
              </a:solidFill>
              <a:prstDash val="solid"/>
              <a:miter lim="800000"/>
            </a:ln>
            <a:effectLst/>
          </p:spPr>
        </p:cxnSp>
        <p:cxnSp>
          <p:nvCxnSpPr>
            <p:cNvPr id="291" name="Egyenes összekötő 290">
              <a:extLst>
                <a:ext uri="{FF2B5EF4-FFF2-40B4-BE49-F238E27FC236}">
                  <a16:creationId xmlns:a16="http://schemas.microsoft.com/office/drawing/2014/main" id="{99262299-0BA5-2E48-A87D-7B5A7759B9E5}"/>
                </a:ext>
              </a:extLst>
            </p:cNvPr>
            <p:cNvCxnSpPr>
              <a:cxnSpLocks/>
              <a:endCxn id="284" idx="7"/>
            </p:cNvCxnSpPr>
            <p:nvPr/>
          </p:nvCxnSpPr>
          <p:spPr>
            <a:xfrm flipV="1">
              <a:off x="6159793" y="4831073"/>
              <a:ext cx="751768" cy="409436"/>
            </a:xfrm>
            <a:prstGeom prst="line">
              <a:avLst/>
            </a:prstGeom>
            <a:noFill/>
            <a:ln w="28575" cap="flat" cmpd="sng" algn="ctr">
              <a:solidFill>
                <a:sysClr val="windowText" lastClr="000000"/>
              </a:solidFill>
              <a:prstDash val="solid"/>
              <a:miter lim="800000"/>
            </a:ln>
            <a:effectLst/>
          </p:spPr>
        </p:cxnSp>
        <p:cxnSp>
          <p:nvCxnSpPr>
            <p:cNvPr id="292" name="Egyenes összekötő 291">
              <a:extLst>
                <a:ext uri="{FF2B5EF4-FFF2-40B4-BE49-F238E27FC236}">
                  <a16:creationId xmlns:a16="http://schemas.microsoft.com/office/drawing/2014/main" id="{A8150B8F-BA6E-824B-A472-47272960516C}"/>
                </a:ext>
              </a:extLst>
            </p:cNvPr>
            <p:cNvCxnSpPr>
              <a:cxnSpLocks/>
              <a:stCxn id="279" idx="5"/>
              <a:endCxn id="280" idx="5"/>
            </p:cNvCxnSpPr>
            <p:nvPr/>
          </p:nvCxnSpPr>
          <p:spPr>
            <a:xfrm flipH="1" flipV="1">
              <a:off x="7441088" y="4410342"/>
              <a:ext cx="369127" cy="324413"/>
            </a:xfrm>
            <a:prstGeom prst="line">
              <a:avLst/>
            </a:prstGeom>
            <a:noFill/>
            <a:ln w="28575" cap="flat" cmpd="sng" algn="ctr">
              <a:solidFill>
                <a:sysClr val="windowText" lastClr="000000"/>
              </a:solidFill>
              <a:prstDash val="solid"/>
              <a:miter lim="800000"/>
            </a:ln>
            <a:effectLst/>
          </p:spPr>
        </p:cxnSp>
        <p:cxnSp>
          <p:nvCxnSpPr>
            <p:cNvPr id="293" name="Egyenes összekötő 292">
              <a:extLst>
                <a:ext uri="{FF2B5EF4-FFF2-40B4-BE49-F238E27FC236}">
                  <a16:creationId xmlns:a16="http://schemas.microsoft.com/office/drawing/2014/main" id="{A0BBD613-5CCA-0B45-8372-1A86B2CC6ABF}"/>
                </a:ext>
              </a:extLst>
            </p:cNvPr>
            <p:cNvCxnSpPr>
              <a:cxnSpLocks/>
              <a:endCxn id="280" idx="6"/>
            </p:cNvCxnSpPr>
            <p:nvPr/>
          </p:nvCxnSpPr>
          <p:spPr>
            <a:xfrm>
              <a:off x="6062971" y="4275067"/>
              <a:ext cx="1401133" cy="79710"/>
            </a:xfrm>
            <a:prstGeom prst="line">
              <a:avLst/>
            </a:prstGeom>
            <a:noFill/>
            <a:ln w="28575" cap="flat" cmpd="sng" algn="ctr">
              <a:solidFill>
                <a:sysClr val="windowText" lastClr="000000"/>
              </a:solidFill>
              <a:prstDash val="solid"/>
              <a:miter lim="800000"/>
            </a:ln>
            <a:effectLst/>
          </p:spPr>
        </p:cxnSp>
        <p:cxnSp>
          <p:nvCxnSpPr>
            <p:cNvPr id="294" name="Egyenes összekötő 293">
              <a:extLst>
                <a:ext uri="{FF2B5EF4-FFF2-40B4-BE49-F238E27FC236}">
                  <a16:creationId xmlns:a16="http://schemas.microsoft.com/office/drawing/2014/main" id="{653E5D4F-04E6-2346-A1BC-6491FC9AAFF2}"/>
                </a:ext>
              </a:extLst>
            </p:cNvPr>
            <p:cNvCxnSpPr>
              <a:cxnSpLocks/>
              <a:endCxn id="286" idx="6"/>
            </p:cNvCxnSpPr>
            <p:nvPr/>
          </p:nvCxnSpPr>
          <p:spPr>
            <a:xfrm>
              <a:off x="4666266" y="4601166"/>
              <a:ext cx="1100853" cy="76275"/>
            </a:xfrm>
            <a:prstGeom prst="line">
              <a:avLst/>
            </a:prstGeom>
            <a:noFill/>
            <a:ln w="28575" cap="flat" cmpd="sng" algn="ctr">
              <a:solidFill>
                <a:sysClr val="windowText" lastClr="000000"/>
              </a:solidFill>
              <a:prstDash val="solid"/>
              <a:miter lim="800000"/>
            </a:ln>
            <a:effectLst/>
          </p:spPr>
        </p:cxnSp>
        <p:cxnSp>
          <p:nvCxnSpPr>
            <p:cNvPr id="295" name="Egyenes összekötő 294">
              <a:extLst>
                <a:ext uri="{FF2B5EF4-FFF2-40B4-BE49-F238E27FC236}">
                  <a16:creationId xmlns:a16="http://schemas.microsoft.com/office/drawing/2014/main" id="{205AFE14-865B-124C-9AD1-5BB73171CA80}"/>
                </a:ext>
              </a:extLst>
            </p:cNvPr>
            <p:cNvCxnSpPr>
              <a:cxnSpLocks/>
              <a:endCxn id="286" idx="1"/>
            </p:cNvCxnSpPr>
            <p:nvPr/>
          </p:nvCxnSpPr>
          <p:spPr>
            <a:xfrm>
              <a:off x="5335939" y="4250452"/>
              <a:ext cx="297033" cy="371423"/>
            </a:xfrm>
            <a:prstGeom prst="line">
              <a:avLst/>
            </a:prstGeom>
            <a:noFill/>
            <a:ln w="28575" cap="flat" cmpd="sng" algn="ctr">
              <a:solidFill>
                <a:sysClr val="windowText" lastClr="000000"/>
              </a:solidFill>
              <a:prstDash val="solid"/>
              <a:miter lim="800000"/>
            </a:ln>
            <a:effectLst/>
          </p:spPr>
        </p:cxnSp>
        <p:cxnSp>
          <p:nvCxnSpPr>
            <p:cNvPr id="296" name="Egyenes összekötő 295">
              <a:extLst>
                <a:ext uri="{FF2B5EF4-FFF2-40B4-BE49-F238E27FC236}">
                  <a16:creationId xmlns:a16="http://schemas.microsoft.com/office/drawing/2014/main" id="{F4A30807-7373-6B4C-AB88-68CFB2FC62E1}"/>
                </a:ext>
              </a:extLst>
            </p:cNvPr>
            <p:cNvCxnSpPr>
              <a:cxnSpLocks/>
              <a:endCxn id="281" idx="3"/>
            </p:cNvCxnSpPr>
            <p:nvPr/>
          </p:nvCxnSpPr>
          <p:spPr>
            <a:xfrm flipV="1">
              <a:off x="5703307" y="4344072"/>
              <a:ext cx="336189" cy="322380"/>
            </a:xfrm>
            <a:prstGeom prst="line">
              <a:avLst/>
            </a:prstGeom>
            <a:noFill/>
            <a:ln w="28575" cap="flat" cmpd="sng" algn="ctr">
              <a:solidFill>
                <a:sysClr val="windowText" lastClr="000000"/>
              </a:solidFill>
              <a:prstDash val="solid"/>
              <a:miter lim="800000"/>
            </a:ln>
            <a:effectLst/>
          </p:spPr>
        </p:cxnSp>
        <p:cxnSp>
          <p:nvCxnSpPr>
            <p:cNvPr id="297" name="Egyenes összekötő 296">
              <a:extLst>
                <a:ext uri="{FF2B5EF4-FFF2-40B4-BE49-F238E27FC236}">
                  <a16:creationId xmlns:a16="http://schemas.microsoft.com/office/drawing/2014/main" id="{B0FDF05A-24F4-9B4D-9260-AC310E8CBDB7}"/>
                </a:ext>
              </a:extLst>
            </p:cNvPr>
            <p:cNvCxnSpPr>
              <a:cxnSpLocks/>
              <a:stCxn id="300" idx="2"/>
              <a:endCxn id="302" idx="6"/>
            </p:cNvCxnSpPr>
            <p:nvPr/>
          </p:nvCxnSpPr>
          <p:spPr>
            <a:xfrm>
              <a:off x="8515112" y="4285671"/>
              <a:ext cx="890972" cy="15310"/>
            </a:xfrm>
            <a:prstGeom prst="line">
              <a:avLst/>
            </a:prstGeom>
            <a:noFill/>
            <a:ln w="28575" cap="flat" cmpd="sng" algn="ctr">
              <a:solidFill>
                <a:sysClr val="windowText" lastClr="000000"/>
              </a:solidFill>
              <a:prstDash val="solid"/>
              <a:miter lim="800000"/>
            </a:ln>
            <a:effectLst/>
          </p:spPr>
        </p:cxnSp>
        <p:cxnSp>
          <p:nvCxnSpPr>
            <p:cNvPr id="298" name="Egyenes összekötő 297">
              <a:extLst>
                <a:ext uri="{FF2B5EF4-FFF2-40B4-BE49-F238E27FC236}">
                  <a16:creationId xmlns:a16="http://schemas.microsoft.com/office/drawing/2014/main" id="{3B9B0A94-7691-7A4D-AEA9-142A2DCC86AA}"/>
                </a:ext>
              </a:extLst>
            </p:cNvPr>
            <p:cNvCxnSpPr>
              <a:cxnSpLocks/>
              <a:endCxn id="301" idx="1"/>
            </p:cNvCxnSpPr>
            <p:nvPr/>
          </p:nvCxnSpPr>
          <p:spPr>
            <a:xfrm>
              <a:off x="8603361" y="4300537"/>
              <a:ext cx="471447" cy="356041"/>
            </a:xfrm>
            <a:prstGeom prst="line">
              <a:avLst/>
            </a:prstGeom>
            <a:noFill/>
            <a:ln w="28575" cap="flat" cmpd="sng" algn="ctr">
              <a:solidFill>
                <a:sysClr val="windowText" lastClr="000000"/>
              </a:solidFill>
              <a:prstDash val="solid"/>
              <a:miter lim="800000"/>
            </a:ln>
            <a:effectLst/>
          </p:spPr>
        </p:cxnSp>
        <p:cxnSp>
          <p:nvCxnSpPr>
            <p:cNvPr id="299" name="Egyenes összekötő 298">
              <a:extLst>
                <a:ext uri="{FF2B5EF4-FFF2-40B4-BE49-F238E27FC236}">
                  <a16:creationId xmlns:a16="http://schemas.microsoft.com/office/drawing/2014/main" id="{3B15ED8D-81BA-644D-82FD-2F2B324F8834}"/>
                </a:ext>
              </a:extLst>
            </p:cNvPr>
            <p:cNvCxnSpPr>
              <a:cxnSpLocks/>
              <a:stCxn id="311" idx="5"/>
            </p:cNvCxnSpPr>
            <p:nvPr/>
          </p:nvCxnSpPr>
          <p:spPr>
            <a:xfrm>
              <a:off x="11126287" y="4342486"/>
              <a:ext cx="319080" cy="302445"/>
            </a:xfrm>
            <a:prstGeom prst="line">
              <a:avLst/>
            </a:prstGeom>
            <a:noFill/>
            <a:ln w="28575" cap="flat" cmpd="sng" algn="ctr">
              <a:solidFill>
                <a:sysClr val="windowText" lastClr="000000"/>
              </a:solidFill>
              <a:prstDash val="solid"/>
              <a:miter lim="800000"/>
            </a:ln>
            <a:effectLst/>
          </p:spPr>
        </p:cxnSp>
        <p:sp>
          <p:nvSpPr>
            <p:cNvPr id="300" name="Ellipszis 299">
              <a:extLst>
                <a:ext uri="{FF2B5EF4-FFF2-40B4-BE49-F238E27FC236}">
                  <a16:creationId xmlns:a16="http://schemas.microsoft.com/office/drawing/2014/main" id="{A46D87D5-5040-8C47-A2C4-D81B5A8EEB60}"/>
                </a:ext>
              </a:extLst>
            </p:cNvPr>
            <p:cNvSpPr/>
            <p:nvPr/>
          </p:nvSpPr>
          <p:spPr>
            <a:xfrm>
              <a:off x="8515112" y="4207089"/>
              <a:ext cx="157163" cy="157163"/>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1" name="Ellipszis 300">
              <a:extLst>
                <a:ext uri="{FF2B5EF4-FFF2-40B4-BE49-F238E27FC236}">
                  <a16:creationId xmlns:a16="http://schemas.microsoft.com/office/drawing/2014/main" id="{53CF44AB-F0F8-0F4B-948B-D04007D6B659}"/>
                </a:ext>
              </a:extLst>
            </p:cNvPr>
            <p:cNvSpPr/>
            <p:nvPr/>
          </p:nvSpPr>
          <p:spPr>
            <a:xfrm>
              <a:off x="9051792" y="4633562"/>
              <a:ext cx="157163" cy="157163"/>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2" name="Ellipszis 301">
              <a:extLst>
                <a:ext uri="{FF2B5EF4-FFF2-40B4-BE49-F238E27FC236}">
                  <a16:creationId xmlns:a16="http://schemas.microsoft.com/office/drawing/2014/main" id="{A0495E4A-18A3-3042-AE43-66207AB72473}"/>
                </a:ext>
              </a:extLst>
            </p:cNvPr>
            <p:cNvSpPr/>
            <p:nvPr/>
          </p:nvSpPr>
          <p:spPr>
            <a:xfrm>
              <a:off x="9248921" y="4222399"/>
              <a:ext cx="157163" cy="157163"/>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3" name="Ellipszis 302">
              <a:extLst>
                <a:ext uri="{FF2B5EF4-FFF2-40B4-BE49-F238E27FC236}">
                  <a16:creationId xmlns:a16="http://schemas.microsoft.com/office/drawing/2014/main" id="{9F39F234-AF22-BB4A-9BBD-B3AE2E350146}"/>
                </a:ext>
              </a:extLst>
            </p:cNvPr>
            <p:cNvSpPr/>
            <p:nvPr/>
          </p:nvSpPr>
          <p:spPr>
            <a:xfrm>
              <a:off x="9760819" y="4623552"/>
              <a:ext cx="157163" cy="157163"/>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4" name="Ellipszis 303">
              <a:extLst>
                <a:ext uri="{FF2B5EF4-FFF2-40B4-BE49-F238E27FC236}">
                  <a16:creationId xmlns:a16="http://schemas.microsoft.com/office/drawing/2014/main" id="{56AD9E0F-48D5-2442-9A51-2E50FA241364}"/>
                </a:ext>
              </a:extLst>
            </p:cNvPr>
            <p:cNvSpPr/>
            <p:nvPr/>
          </p:nvSpPr>
          <p:spPr>
            <a:xfrm>
              <a:off x="10299929" y="4200614"/>
              <a:ext cx="157163" cy="157163"/>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5" name="Ellipszis 304">
              <a:extLst>
                <a:ext uri="{FF2B5EF4-FFF2-40B4-BE49-F238E27FC236}">
                  <a16:creationId xmlns:a16="http://schemas.microsoft.com/office/drawing/2014/main" id="{67436423-54B0-4A43-86BF-E20A2C11F05C}"/>
                </a:ext>
              </a:extLst>
            </p:cNvPr>
            <p:cNvSpPr/>
            <p:nvPr/>
          </p:nvSpPr>
          <p:spPr>
            <a:xfrm>
              <a:off x="10209000" y="4535441"/>
              <a:ext cx="157163" cy="157163"/>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6" name="Ellipszis 305">
              <a:extLst>
                <a:ext uri="{FF2B5EF4-FFF2-40B4-BE49-F238E27FC236}">
                  <a16:creationId xmlns:a16="http://schemas.microsoft.com/office/drawing/2014/main" id="{0DA102C9-7BE4-E243-9CED-A6BBF1D16501}"/>
                </a:ext>
              </a:extLst>
            </p:cNvPr>
            <p:cNvSpPr/>
            <p:nvPr/>
          </p:nvSpPr>
          <p:spPr>
            <a:xfrm>
              <a:off x="10320203" y="5203153"/>
              <a:ext cx="157163" cy="157163"/>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7" name="Ellipszis 306">
              <a:extLst>
                <a:ext uri="{FF2B5EF4-FFF2-40B4-BE49-F238E27FC236}">
                  <a16:creationId xmlns:a16="http://schemas.microsoft.com/office/drawing/2014/main" id="{05737AE7-26DC-7142-B34A-B6D91B715B33}"/>
                </a:ext>
              </a:extLst>
            </p:cNvPr>
            <p:cNvSpPr/>
            <p:nvPr/>
          </p:nvSpPr>
          <p:spPr>
            <a:xfrm>
              <a:off x="10791553" y="4878628"/>
              <a:ext cx="157163" cy="157163"/>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8" name="Ellipszis 307">
              <a:extLst>
                <a:ext uri="{FF2B5EF4-FFF2-40B4-BE49-F238E27FC236}">
                  <a16:creationId xmlns:a16="http://schemas.microsoft.com/office/drawing/2014/main" id="{EE5BCB53-0578-6F44-ABC6-2AB8B65C583A}"/>
                </a:ext>
              </a:extLst>
            </p:cNvPr>
            <p:cNvSpPr/>
            <p:nvPr/>
          </p:nvSpPr>
          <p:spPr>
            <a:xfrm>
              <a:off x="9248921" y="5196824"/>
              <a:ext cx="157163" cy="157163"/>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9" name="Ellipszis 308">
              <a:extLst>
                <a:ext uri="{FF2B5EF4-FFF2-40B4-BE49-F238E27FC236}">
                  <a16:creationId xmlns:a16="http://schemas.microsoft.com/office/drawing/2014/main" id="{D5E543F3-70D9-A942-B66E-13EAF459B74B}"/>
                </a:ext>
              </a:extLst>
            </p:cNvPr>
            <p:cNvSpPr/>
            <p:nvPr/>
          </p:nvSpPr>
          <p:spPr>
            <a:xfrm>
              <a:off x="11618392" y="5108706"/>
              <a:ext cx="157163" cy="157163"/>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0" name="Ellipszis 309">
              <a:extLst>
                <a:ext uri="{FF2B5EF4-FFF2-40B4-BE49-F238E27FC236}">
                  <a16:creationId xmlns:a16="http://schemas.microsoft.com/office/drawing/2014/main" id="{2FE956E9-920B-C049-B153-F27FD7BA1CCA}"/>
                </a:ext>
              </a:extLst>
            </p:cNvPr>
            <p:cNvSpPr/>
            <p:nvPr/>
          </p:nvSpPr>
          <p:spPr>
            <a:xfrm>
              <a:off x="10185984" y="4912151"/>
              <a:ext cx="157163" cy="157163"/>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11" name="Ellipszis 310">
              <a:extLst>
                <a:ext uri="{FF2B5EF4-FFF2-40B4-BE49-F238E27FC236}">
                  <a16:creationId xmlns:a16="http://schemas.microsoft.com/office/drawing/2014/main" id="{A81432BE-6E37-7E45-8489-1844387F2B7E}"/>
                </a:ext>
              </a:extLst>
            </p:cNvPr>
            <p:cNvSpPr/>
            <p:nvPr/>
          </p:nvSpPr>
          <p:spPr>
            <a:xfrm>
              <a:off x="10992140" y="4208339"/>
              <a:ext cx="157163" cy="157163"/>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2" name="Ellipszis 311">
              <a:extLst>
                <a:ext uri="{FF2B5EF4-FFF2-40B4-BE49-F238E27FC236}">
                  <a16:creationId xmlns:a16="http://schemas.microsoft.com/office/drawing/2014/main" id="{75B55280-2C11-484A-B1AA-C9D71BA6FCC4}"/>
                </a:ext>
              </a:extLst>
            </p:cNvPr>
            <p:cNvSpPr/>
            <p:nvPr/>
          </p:nvSpPr>
          <p:spPr>
            <a:xfrm>
              <a:off x="11410679" y="4577996"/>
              <a:ext cx="157163" cy="157163"/>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3" name="Ellipszis 312">
              <a:extLst>
                <a:ext uri="{FF2B5EF4-FFF2-40B4-BE49-F238E27FC236}">
                  <a16:creationId xmlns:a16="http://schemas.microsoft.com/office/drawing/2014/main" id="{3EA5DF01-F3F3-7245-96DC-BFB07BA2364D}"/>
                </a:ext>
              </a:extLst>
            </p:cNvPr>
            <p:cNvSpPr/>
            <p:nvPr/>
          </p:nvSpPr>
          <p:spPr>
            <a:xfrm>
              <a:off x="12184179" y="5227750"/>
              <a:ext cx="157163" cy="157163"/>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4" name="Ellipszis 313">
              <a:extLst>
                <a:ext uri="{FF2B5EF4-FFF2-40B4-BE49-F238E27FC236}">
                  <a16:creationId xmlns:a16="http://schemas.microsoft.com/office/drawing/2014/main" id="{7493126A-81EA-0142-9DCE-FFA1D928B607}"/>
                </a:ext>
              </a:extLst>
            </p:cNvPr>
            <p:cNvSpPr/>
            <p:nvPr/>
          </p:nvSpPr>
          <p:spPr>
            <a:xfrm>
              <a:off x="12447695" y="4887150"/>
              <a:ext cx="157163" cy="157163"/>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315" name="Egyenes összekötő 314">
              <a:extLst>
                <a:ext uri="{FF2B5EF4-FFF2-40B4-BE49-F238E27FC236}">
                  <a16:creationId xmlns:a16="http://schemas.microsoft.com/office/drawing/2014/main" id="{D988A76B-CF7F-7F4B-AC93-79F9B09996CF}"/>
                </a:ext>
              </a:extLst>
            </p:cNvPr>
            <p:cNvCxnSpPr>
              <a:cxnSpLocks/>
              <a:stCxn id="327" idx="4"/>
              <a:endCxn id="313" idx="0"/>
            </p:cNvCxnSpPr>
            <p:nvPr/>
          </p:nvCxnSpPr>
          <p:spPr>
            <a:xfrm>
              <a:off x="12124670" y="4808057"/>
              <a:ext cx="138091" cy="419693"/>
            </a:xfrm>
            <a:prstGeom prst="line">
              <a:avLst/>
            </a:prstGeom>
            <a:noFill/>
            <a:ln w="28575" cap="flat" cmpd="sng" algn="ctr">
              <a:solidFill>
                <a:sysClr val="windowText" lastClr="000000"/>
              </a:solidFill>
              <a:prstDash val="solid"/>
              <a:miter lim="800000"/>
            </a:ln>
            <a:effectLst/>
          </p:spPr>
        </p:cxnSp>
        <p:cxnSp>
          <p:nvCxnSpPr>
            <p:cNvPr id="316" name="Egyenes összekötő 315">
              <a:extLst>
                <a:ext uri="{FF2B5EF4-FFF2-40B4-BE49-F238E27FC236}">
                  <a16:creationId xmlns:a16="http://schemas.microsoft.com/office/drawing/2014/main" id="{7243800E-E31D-9A4A-9123-58AD0421069F}"/>
                </a:ext>
              </a:extLst>
            </p:cNvPr>
            <p:cNvCxnSpPr>
              <a:cxnSpLocks/>
              <a:stCxn id="325" idx="5"/>
              <a:endCxn id="327" idx="1"/>
            </p:cNvCxnSpPr>
            <p:nvPr/>
          </p:nvCxnSpPr>
          <p:spPr>
            <a:xfrm>
              <a:off x="11914190" y="4379442"/>
              <a:ext cx="154914" cy="294468"/>
            </a:xfrm>
            <a:prstGeom prst="line">
              <a:avLst/>
            </a:prstGeom>
            <a:noFill/>
            <a:ln w="28575" cap="flat" cmpd="sng" algn="ctr">
              <a:solidFill>
                <a:sysClr val="windowText" lastClr="000000"/>
              </a:solidFill>
              <a:prstDash val="solid"/>
              <a:miter lim="800000"/>
            </a:ln>
            <a:effectLst/>
          </p:spPr>
        </p:cxnSp>
        <p:cxnSp>
          <p:nvCxnSpPr>
            <p:cNvPr id="317" name="Egyenes összekötő 316">
              <a:extLst>
                <a:ext uri="{FF2B5EF4-FFF2-40B4-BE49-F238E27FC236}">
                  <a16:creationId xmlns:a16="http://schemas.microsoft.com/office/drawing/2014/main" id="{4159D430-8ECB-F347-B804-74DCAE76E640}"/>
                </a:ext>
              </a:extLst>
            </p:cNvPr>
            <p:cNvCxnSpPr>
              <a:cxnSpLocks/>
              <a:endCxn id="326" idx="7"/>
            </p:cNvCxnSpPr>
            <p:nvPr/>
          </p:nvCxnSpPr>
          <p:spPr>
            <a:xfrm flipV="1">
              <a:off x="11875735" y="4216207"/>
              <a:ext cx="581380" cy="111543"/>
            </a:xfrm>
            <a:prstGeom prst="line">
              <a:avLst/>
            </a:prstGeom>
            <a:noFill/>
            <a:ln w="28575" cap="flat" cmpd="sng" algn="ctr">
              <a:solidFill>
                <a:sysClr val="windowText" lastClr="000000"/>
              </a:solidFill>
              <a:prstDash val="solid"/>
              <a:miter lim="800000"/>
            </a:ln>
            <a:effectLst/>
          </p:spPr>
        </p:cxnSp>
        <p:cxnSp>
          <p:nvCxnSpPr>
            <p:cNvPr id="318" name="Egyenes összekötő 317">
              <a:extLst>
                <a:ext uri="{FF2B5EF4-FFF2-40B4-BE49-F238E27FC236}">
                  <a16:creationId xmlns:a16="http://schemas.microsoft.com/office/drawing/2014/main" id="{39193802-D6AC-BF4D-99EC-6899B9404CE3}"/>
                </a:ext>
              </a:extLst>
            </p:cNvPr>
            <p:cNvCxnSpPr>
              <a:cxnSpLocks/>
              <a:endCxn id="325" idx="6"/>
            </p:cNvCxnSpPr>
            <p:nvPr/>
          </p:nvCxnSpPr>
          <p:spPr>
            <a:xfrm>
              <a:off x="11070721" y="4293486"/>
              <a:ext cx="866485" cy="30391"/>
            </a:xfrm>
            <a:prstGeom prst="line">
              <a:avLst/>
            </a:prstGeom>
            <a:noFill/>
            <a:ln w="28575" cap="flat" cmpd="sng" algn="ctr">
              <a:solidFill>
                <a:sysClr val="windowText" lastClr="000000"/>
              </a:solidFill>
              <a:prstDash val="solid"/>
              <a:miter lim="800000"/>
            </a:ln>
            <a:effectLst/>
          </p:spPr>
        </p:cxnSp>
        <p:cxnSp>
          <p:nvCxnSpPr>
            <p:cNvPr id="319" name="Egyenes összekötő 318">
              <a:extLst>
                <a:ext uri="{FF2B5EF4-FFF2-40B4-BE49-F238E27FC236}">
                  <a16:creationId xmlns:a16="http://schemas.microsoft.com/office/drawing/2014/main" id="{B6811086-F2B1-DC49-AB82-C8AB1FE5B3F3}"/>
                </a:ext>
              </a:extLst>
            </p:cNvPr>
            <p:cNvCxnSpPr>
              <a:cxnSpLocks/>
              <a:endCxn id="313" idx="2"/>
            </p:cNvCxnSpPr>
            <p:nvPr/>
          </p:nvCxnSpPr>
          <p:spPr>
            <a:xfrm>
              <a:off x="11639581" y="5164706"/>
              <a:ext cx="544598" cy="141626"/>
            </a:xfrm>
            <a:prstGeom prst="line">
              <a:avLst/>
            </a:prstGeom>
            <a:noFill/>
            <a:ln w="28575" cap="flat" cmpd="sng" algn="ctr">
              <a:solidFill>
                <a:sysClr val="windowText" lastClr="000000"/>
              </a:solidFill>
              <a:prstDash val="solid"/>
              <a:miter lim="800000"/>
            </a:ln>
            <a:effectLst/>
          </p:spPr>
        </p:cxnSp>
        <p:cxnSp>
          <p:nvCxnSpPr>
            <p:cNvPr id="320" name="Egyenes összekötő 319">
              <a:extLst>
                <a:ext uri="{FF2B5EF4-FFF2-40B4-BE49-F238E27FC236}">
                  <a16:creationId xmlns:a16="http://schemas.microsoft.com/office/drawing/2014/main" id="{7E98BF24-1E0A-0146-9AFB-8188D99D181C}"/>
                </a:ext>
              </a:extLst>
            </p:cNvPr>
            <p:cNvCxnSpPr>
              <a:cxnSpLocks/>
              <a:endCxn id="307" idx="3"/>
            </p:cNvCxnSpPr>
            <p:nvPr/>
          </p:nvCxnSpPr>
          <p:spPr>
            <a:xfrm flipV="1">
              <a:off x="10373780" y="5012775"/>
              <a:ext cx="440789" cy="272909"/>
            </a:xfrm>
            <a:prstGeom prst="line">
              <a:avLst/>
            </a:prstGeom>
            <a:noFill/>
            <a:ln w="28575" cap="flat" cmpd="sng" algn="ctr">
              <a:solidFill>
                <a:sysClr val="windowText" lastClr="000000"/>
              </a:solidFill>
              <a:prstDash val="solid"/>
              <a:miter lim="800000"/>
            </a:ln>
            <a:effectLst/>
          </p:spPr>
        </p:cxnSp>
        <p:cxnSp>
          <p:nvCxnSpPr>
            <p:cNvPr id="321" name="Egyenes összekötő 320">
              <a:extLst>
                <a:ext uri="{FF2B5EF4-FFF2-40B4-BE49-F238E27FC236}">
                  <a16:creationId xmlns:a16="http://schemas.microsoft.com/office/drawing/2014/main" id="{565C557F-3F36-9940-873A-71C08DB8E744}"/>
                </a:ext>
              </a:extLst>
            </p:cNvPr>
            <p:cNvCxnSpPr>
              <a:cxnSpLocks/>
              <a:endCxn id="305" idx="7"/>
            </p:cNvCxnSpPr>
            <p:nvPr/>
          </p:nvCxnSpPr>
          <p:spPr>
            <a:xfrm flipH="1">
              <a:off x="10343147" y="4268957"/>
              <a:ext cx="18253" cy="289500"/>
            </a:xfrm>
            <a:prstGeom prst="line">
              <a:avLst/>
            </a:prstGeom>
            <a:noFill/>
            <a:ln w="28575" cap="flat" cmpd="sng" algn="ctr">
              <a:solidFill>
                <a:sysClr val="windowText" lastClr="000000"/>
              </a:solidFill>
              <a:prstDash val="solid"/>
              <a:miter lim="800000"/>
            </a:ln>
            <a:effectLst/>
          </p:spPr>
        </p:cxnSp>
        <p:cxnSp>
          <p:nvCxnSpPr>
            <p:cNvPr id="322" name="Egyenes összekötő 321">
              <a:extLst>
                <a:ext uri="{FF2B5EF4-FFF2-40B4-BE49-F238E27FC236}">
                  <a16:creationId xmlns:a16="http://schemas.microsoft.com/office/drawing/2014/main" id="{C0F3BF4D-FFCB-8746-BFCD-DC3B585198BF}"/>
                </a:ext>
              </a:extLst>
            </p:cNvPr>
            <p:cNvCxnSpPr>
              <a:cxnSpLocks/>
              <a:endCxn id="305" idx="6"/>
            </p:cNvCxnSpPr>
            <p:nvPr/>
          </p:nvCxnSpPr>
          <p:spPr>
            <a:xfrm flipV="1">
              <a:off x="9824054" y="4614023"/>
              <a:ext cx="542109" cy="103110"/>
            </a:xfrm>
            <a:prstGeom prst="line">
              <a:avLst/>
            </a:prstGeom>
            <a:noFill/>
            <a:ln w="28575" cap="flat" cmpd="sng" algn="ctr">
              <a:solidFill>
                <a:sysClr val="windowText" lastClr="000000"/>
              </a:solidFill>
              <a:prstDash val="solid"/>
              <a:miter lim="800000"/>
            </a:ln>
            <a:effectLst/>
          </p:spPr>
        </p:cxnSp>
        <p:cxnSp>
          <p:nvCxnSpPr>
            <p:cNvPr id="323" name="Egyenes összekötő 322">
              <a:extLst>
                <a:ext uri="{FF2B5EF4-FFF2-40B4-BE49-F238E27FC236}">
                  <a16:creationId xmlns:a16="http://schemas.microsoft.com/office/drawing/2014/main" id="{B52947E9-B17F-1A46-90B8-EC8BAE1A4F7A}"/>
                </a:ext>
              </a:extLst>
            </p:cNvPr>
            <p:cNvCxnSpPr>
              <a:cxnSpLocks/>
              <a:endCxn id="304" idx="6"/>
            </p:cNvCxnSpPr>
            <p:nvPr/>
          </p:nvCxnSpPr>
          <p:spPr>
            <a:xfrm flipV="1">
              <a:off x="9318028" y="4279196"/>
              <a:ext cx="1139064" cy="32695"/>
            </a:xfrm>
            <a:prstGeom prst="line">
              <a:avLst/>
            </a:prstGeom>
            <a:noFill/>
            <a:ln w="28575" cap="flat" cmpd="sng" algn="ctr">
              <a:solidFill>
                <a:sysClr val="windowText" lastClr="000000"/>
              </a:solidFill>
              <a:prstDash val="solid"/>
              <a:miter lim="800000"/>
            </a:ln>
            <a:effectLst/>
          </p:spPr>
        </p:cxnSp>
        <p:cxnSp>
          <p:nvCxnSpPr>
            <p:cNvPr id="324" name="Egyenes összekötő 323">
              <a:extLst>
                <a:ext uri="{FF2B5EF4-FFF2-40B4-BE49-F238E27FC236}">
                  <a16:creationId xmlns:a16="http://schemas.microsoft.com/office/drawing/2014/main" id="{CD8FB566-2720-A541-8B0E-114774C740D8}"/>
                </a:ext>
              </a:extLst>
            </p:cNvPr>
            <p:cNvCxnSpPr>
              <a:cxnSpLocks/>
              <a:endCxn id="303" idx="6"/>
            </p:cNvCxnSpPr>
            <p:nvPr/>
          </p:nvCxnSpPr>
          <p:spPr>
            <a:xfrm>
              <a:off x="9149232" y="4700793"/>
              <a:ext cx="768750" cy="1341"/>
            </a:xfrm>
            <a:prstGeom prst="line">
              <a:avLst/>
            </a:prstGeom>
            <a:noFill/>
            <a:ln w="28575" cap="flat" cmpd="sng" algn="ctr">
              <a:solidFill>
                <a:sysClr val="windowText" lastClr="000000"/>
              </a:solidFill>
              <a:prstDash val="solid"/>
              <a:miter lim="800000"/>
            </a:ln>
            <a:effectLst/>
          </p:spPr>
        </p:cxnSp>
        <p:sp>
          <p:nvSpPr>
            <p:cNvPr id="325" name="Ellipszis 324">
              <a:extLst>
                <a:ext uri="{FF2B5EF4-FFF2-40B4-BE49-F238E27FC236}">
                  <a16:creationId xmlns:a16="http://schemas.microsoft.com/office/drawing/2014/main" id="{E1E8E091-C1ED-9B46-A184-30CF67C2219F}"/>
                </a:ext>
              </a:extLst>
            </p:cNvPr>
            <p:cNvSpPr/>
            <p:nvPr/>
          </p:nvSpPr>
          <p:spPr>
            <a:xfrm>
              <a:off x="11780043" y="4245295"/>
              <a:ext cx="157163" cy="157163"/>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6" name="Ellipszis 325">
              <a:extLst>
                <a:ext uri="{FF2B5EF4-FFF2-40B4-BE49-F238E27FC236}">
                  <a16:creationId xmlns:a16="http://schemas.microsoft.com/office/drawing/2014/main" id="{8E6E7DD0-BFDC-8740-8F47-08097E5CDD8C}"/>
                </a:ext>
              </a:extLst>
            </p:cNvPr>
            <p:cNvSpPr/>
            <p:nvPr/>
          </p:nvSpPr>
          <p:spPr>
            <a:xfrm>
              <a:off x="12322968" y="4193191"/>
              <a:ext cx="157163" cy="157163"/>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7" name="Ellipszis 326">
              <a:extLst>
                <a:ext uri="{FF2B5EF4-FFF2-40B4-BE49-F238E27FC236}">
                  <a16:creationId xmlns:a16="http://schemas.microsoft.com/office/drawing/2014/main" id="{922A7CF1-6F0D-9246-A23D-F6286DE94261}"/>
                </a:ext>
              </a:extLst>
            </p:cNvPr>
            <p:cNvSpPr/>
            <p:nvPr/>
          </p:nvSpPr>
          <p:spPr>
            <a:xfrm>
              <a:off x="12046088" y="4650894"/>
              <a:ext cx="157163" cy="157163"/>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328" name="Egyenes összekötő 327">
              <a:extLst>
                <a:ext uri="{FF2B5EF4-FFF2-40B4-BE49-F238E27FC236}">
                  <a16:creationId xmlns:a16="http://schemas.microsoft.com/office/drawing/2014/main" id="{EC1B8FF2-C1A1-9643-913C-21FB4BFFC748}"/>
                </a:ext>
              </a:extLst>
            </p:cNvPr>
            <p:cNvCxnSpPr>
              <a:cxnSpLocks/>
              <a:stCxn id="312" idx="5"/>
              <a:endCxn id="309" idx="0"/>
            </p:cNvCxnSpPr>
            <p:nvPr/>
          </p:nvCxnSpPr>
          <p:spPr>
            <a:xfrm>
              <a:off x="11544826" y="4712143"/>
              <a:ext cx="152148" cy="396563"/>
            </a:xfrm>
            <a:prstGeom prst="line">
              <a:avLst/>
            </a:prstGeom>
            <a:noFill/>
            <a:ln w="28575" cap="flat" cmpd="sng" algn="ctr">
              <a:solidFill>
                <a:sysClr val="windowText" lastClr="000000"/>
              </a:solidFill>
              <a:prstDash val="solid"/>
              <a:miter lim="800000"/>
            </a:ln>
            <a:effectLst/>
          </p:spPr>
        </p:cxnSp>
        <p:cxnSp>
          <p:nvCxnSpPr>
            <p:cNvPr id="329" name="Egyenes összekötő 328">
              <a:extLst>
                <a:ext uri="{FF2B5EF4-FFF2-40B4-BE49-F238E27FC236}">
                  <a16:creationId xmlns:a16="http://schemas.microsoft.com/office/drawing/2014/main" id="{7EE569F0-2BA3-EF47-A803-C17E534F1046}"/>
                </a:ext>
              </a:extLst>
            </p:cNvPr>
            <p:cNvCxnSpPr>
              <a:cxnSpLocks/>
              <a:stCxn id="327" idx="5"/>
              <a:endCxn id="314" idx="3"/>
            </p:cNvCxnSpPr>
            <p:nvPr/>
          </p:nvCxnSpPr>
          <p:spPr>
            <a:xfrm>
              <a:off x="12180235" y="4785041"/>
              <a:ext cx="290476" cy="236256"/>
            </a:xfrm>
            <a:prstGeom prst="line">
              <a:avLst/>
            </a:prstGeom>
            <a:noFill/>
            <a:ln w="28575" cap="flat" cmpd="sng" algn="ctr">
              <a:solidFill>
                <a:sysClr val="windowText" lastClr="000000"/>
              </a:solidFill>
              <a:prstDash val="solid"/>
              <a:miter lim="800000"/>
            </a:ln>
            <a:effectLst/>
          </p:spPr>
        </p:cxnSp>
        <p:cxnSp>
          <p:nvCxnSpPr>
            <p:cNvPr id="330" name="Egyenes összekötő 329">
              <a:extLst>
                <a:ext uri="{FF2B5EF4-FFF2-40B4-BE49-F238E27FC236}">
                  <a16:creationId xmlns:a16="http://schemas.microsoft.com/office/drawing/2014/main" id="{954952F9-E779-264F-A69E-6695DB6EB91F}"/>
                </a:ext>
              </a:extLst>
            </p:cNvPr>
            <p:cNvCxnSpPr>
              <a:cxnSpLocks/>
              <a:endCxn id="306" idx="6"/>
            </p:cNvCxnSpPr>
            <p:nvPr/>
          </p:nvCxnSpPr>
          <p:spPr>
            <a:xfrm flipV="1">
              <a:off x="9336634" y="5281735"/>
              <a:ext cx="1140732" cy="12607"/>
            </a:xfrm>
            <a:prstGeom prst="line">
              <a:avLst/>
            </a:prstGeom>
            <a:noFill/>
            <a:ln w="28575" cap="flat" cmpd="sng" algn="ctr">
              <a:solidFill>
                <a:sysClr val="windowText" lastClr="000000"/>
              </a:solidFill>
              <a:prstDash val="sysDot"/>
              <a:miter lim="800000"/>
            </a:ln>
            <a:effectLst/>
          </p:spPr>
        </p:cxnSp>
        <p:cxnSp>
          <p:nvCxnSpPr>
            <p:cNvPr id="331" name="Egyenes összekötő 330">
              <a:extLst>
                <a:ext uri="{FF2B5EF4-FFF2-40B4-BE49-F238E27FC236}">
                  <a16:creationId xmlns:a16="http://schemas.microsoft.com/office/drawing/2014/main" id="{C5DCAB0E-A19A-434B-B912-9C812A1065A5}"/>
                </a:ext>
              </a:extLst>
            </p:cNvPr>
            <p:cNvCxnSpPr>
              <a:cxnSpLocks/>
              <a:endCxn id="300" idx="3"/>
            </p:cNvCxnSpPr>
            <p:nvPr/>
          </p:nvCxnSpPr>
          <p:spPr>
            <a:xfrm flipV="1">
              <a:off x="7752526" y="4341236"/>
              <a:ext cx="785602" cy="359557"/>
            </a:xfrm>
            <a:prstGeom prst="line">
              <a:avLst/>
            </a:prstGeom>
            <a:noFill/>
            <a:ln w="28575" cap="flat" cmpd="sng" algn="ctr">
              <a:solidFill>
                <a:sysClr val="windowText" lastClr="000000"/>
              </a:solidFill>
              <a:prstDash val="sysDot"/>
              <a:miter lim="800000"/>
            </a:ln>
            <a:effectLst/>
          </p:spPr>
        </p:cxnSp>
        <p:cxnSp>
          <p:nvCxnSpPr>
            <p:cNvPr id="332" name="Egyenes összekötő 331">
              <a:extLst>
                <a:ext uri="{FF2B5EF4-FFF2-40B4-BE49-F238E27FC236}">
                  <a16:creationId xmlns:a16="http://schemas.microsoft.com/office/drawing/2014/main" id="{E742B6ED-541B-BD4E-9DD9-CA633C1DF25C}"/>
                </a:ext>
              </a:extLst>
            </p:cNvPr>
            <p:cNvCxnSpPr>
              <a:cxnSpLocks/>
              <a:endCxn id="308" idx="6"/>
            </p:cNvCxnSpPr>
            <p:nvPr/>
          </p:nvCxnSpPr>
          <p:spPr>
            <a:xfrm>
              <a:off x="8593693" y="4933549"/>
              <a:ext cx="812391" cy="341857"/>
            </a:xfrm>
            <a:prstGeom prst="line">
              <a:avLst/>
            </a:prstGeom>
            <a:noFill/>
            <a:ln w="28575" cap="flat" cmpd="sng" algn="ctr">
              <a:solidFill>
                <a:sysClr val="windowText" lastClr="000000"/>
              </a:solidFill>
              <a:prstDash val="sysDot"/>
              <a:miter lim="800000"/>
            </a:ln>
            <a:effectLst/>
          </p:spPr>
        </p:cxnSp>
        <p:cxnSp>
          <p:nvCxnSpPr>
            <p:cNvPr id="333" name="Egyenes összekötő 332">
              <a:extLst>
                <a:ext uri="{FF2B5EF4-FFF2-40B4-BE49-F238E27FC236}">
                  <a16:creationId xmlns:a16="http://schemas.microsoft.com/office/drawing/2014/main" id="{62D8A7E1-FEE8-DB48-BC74-AD500BD0A2EF}"/>
                </a:ext>
              </a:extLst>
            </p:cNvPr>
            <p:cNvCxnSpPr>
              <a:cxnSpLocks/>
              <a:stCxn id="304" idx="2"/>
              <a:endCxn id="311" idx="6"/>
            </p:cNvCxnSpPr>
            <p:nvPr/>
          </p:nvCxnSpPr>
          <p:spPr>
            <a:xfrm>
              <a:off x="10299929" y="4279196"/>
              <a:ext cx="849374" cy="7725"/>
            </a:xfrm>
            <a:prstGeom prst="line">
              <a:avLst/>
            </a:prstGeom>
            <a:noFill/>
            <a:ln w="28575" cap="flat" cmpd="sng" algn="ctr">
              <a:solidFill>
                <a:sysClr val="windowText" lastClr="000000"/>
              </a:solidFill>
              <a:prstDash val="sysDot"/>
              <a:miter lim="800000"/>
            </a:ln>
            <a:effectLst/>
          </p:spPr>
        </p:cxnSp>
        <p:cxnSp>
          <p:nvCxnSpPr>
            <p:cNvPr id="334" name="Egyenes összekötő 333">
              <a:extLst>
                <a:ext uri="{FF2B5EF4-FFF2-40B4-BE49-F238E27FC236}">
                  <a16:creationId xmlns:a16="http://schemas.microsoft.com/office/drawing/2014/main" id="{6B42A38C-8CB8-F94F-9F0D-03350B299794}"/>
                </a:ext>
              </a:extLst>
            </p:cNvPr>
            <p:cNvCxnSpPr>
              <a:cxnSpLocks/>
              <a:endCxn id="312" idx="3"/>
            </p:cNvCxnSpPr>
            <p:nvPr/>
          </p:nvCxnSpPr>
          <p:spPr>
            <a:xfrm flipV="1">
              <a:off x="10910751" y="4712143"/>
              <a:ext cx="522944" cy="249730"/>
            </a:xfrm>
            <a:prstGeom prst="line">
              <a:avLst/>
            </a:prstGeom>
            <a:noFill/>
            <a:ln w="28575" cap="flat" cmpd="sng" algn="ctr">
              <a:solidFill>
                <a:sysClr val="windowText" lastClr="000000"/>
              </a:solidFill>
              <a:prstDash val="sysDot"/>
              <a:miter lim="800000"/>
            </a:ln>
            <a:effectLst/>
          </p:spPr>
        </p:cxnSp>
        <p:cxnSp>
          <p:nvCxnSpPr>
            <p:cNvPr id="335" name="Egyenes összekötő 334">
              <a:extLst>
                <a:ext uri="{FF2B5EF4-FFF2-40B4-BE49-F238E27FC236}">
                  <a16:creationId xmlns:a16="http://schemas.microsoft.com/office/drawing/2014/main" id="{C6B6A87E-FFB2-5541-A46F-D17C575F0607}"/>
                </a:ext>
              </a:extLst>
            </p:cNvPr>
            <p:cNvCxnSpPr>
              <a:cxnSpLocks/>
              <a:endCxn id="308" idx="6"/>
            </p:cNvCxnSpPr>
            <p:nvPr/>
          </p:nvCxnSpPr>
          <p:spPr>
            <a:xfrm flipV="1">
              <a:off x="8340603" y="5275406"/>
              <a:ext cx="1065481" cy="53026"/>
            </a:xfrm>
            <a:prstGeom prst="line">
              <a:avLst/>
            </a:prstGeom>
            <a:noFill/>
            <a:ln w="28575" cap="flat" cmpd="sng" algn="ctr">
              <a:solidFill>
                <a:sysClr val="windowText" lastClr="000000"/>
              </a:solidFill>
              <a:prstDash val="sysDot"/>
              <a:miter lim="800000"/>
            </a:ln>
            <a:effectLst/>
          </p:spPr>
        </p:cxnSp>
        <p:cxnSp>
          <p:nvCxnSpPr>
            <p:cNvPr id="336" name="Egyenes összekötő 335">
              <a:extLst>
                <a:ext uri="{FF2B5EF4-FFF2-40B4-BE49-F238E27FC236}">
                  <a16:creationId xmlns:a16="http://schemas.microsoft.com/office/drawing/2014/main" id="{948702AD-6481-1441-B481-EB7C0F8D8CF1}"/>
                </a:ext>
              </a:extLst>
            </p:cNvPr>
            <p:cNvCxnSpPr>
              <a:cxnSpLocks/>
              <a:endCxn id="283" idx="7"/>
            </p:cNvCxnSpPr>
            <p:nvPr/>
          </p:nvCxnSpPr>
          <p:spPr>
            <a:xfrm flipV="1">
              <a:off x="3671090" y="4309266"/>
              <a:ext cx="604697" cy="276579"/>
            </a:xfrm>
            <a:prstGeom prst="line">
              <a:avLst/>
            </a:prstGeom>
            <a:noFill/>
            <a:ln w="28575" cap="flat" cmpd="sng" algn="ctr">
              <a:solidFill>
                <a:sysClr val="windowText" lastClr="000000"/>
              </a:solidFill>
              <a:prstDash val="sysDot"/>
              <a:miter lim="800000"/>
            </a:ln>
            <a:effectLst/>
          </p:spPr>
        </p:cxnSp>
        <p:cxnSp>
          <p:nvCxnSpPr>
            <p:cNvPr id="337" name="Egyenes összekötő 336">
              <a:extLst>
                <a:ext uri="{FF2B5EF4-FFF2-40B4-BE49-F238E27FC236}">
                  <a16:creationId xmlns:a16="http://schemas.microsoft.com/office/drawing/2014/main" id="{5099FCE0-63A0-5442-B2BD-AC50617E7A37}"/>
                </a:ext>
              </a:extLst>
            </p:cNvPr>
            <p:cNvCxnSpPr>
              <a:cxnSpLocks/>
              <a:stCxn id="248" idx="2"/>
              <a:endCxn id="283" idx="7"/>
            </p:cNvCxnSpPr>
            <p:nvPr/>
          </p:nvCxnSpPr>
          <p:spPr>
            <a:xfrm>
              <a:off x="3250668" y="4266141"/>
              <a:ext cx="1025119" cy="43125"/>
            </a:xfrm>
            <a:prstGeom prst="line">
              <a:avLst/>
            </a:prstGeom>
            <a:noFill/>
            <a:ln w="28575" cap="flat" cmpd="sng" algn="ctr">
              <a:solidFill>
                <a:sysClr val="windowText" lastClr="000000"/>
              </a:solidFill>
              <a:prstDash val="sysDot"/>
              <a:miter lim="800000"/>
            </a:ln>
            <a:effectLst/>
          </p:spPr>
        </p:cxnSp>
        <p:cxnSp>
          <p:nvCxnSpPr>
            <p:cNvPr id="338" name="Egyenes összekötő 337">
              <a:extLst>
                <a:ext uri="{FF2B5EF4-FFF2-40B4-BE49-F238E27FC236}">
                  <a16:creationId xmlns:a16="http://schemas.microsoft.com/office/drawing/2014/main" id="{CE19434C-68CE-964B-976F-BF47EED34E56}"/>
                </a:ext>
              </a:extLst>
            </p:cNvPr>
            <p:cNvCxnSpPr>
              <a:cxnSpLocks/>
              <a:endCxn id="286" idx="6"/>
            </p:cNvCxnSpPr>
            <p:nvPr/>
          </p:nvCxnSpPr>
          <p:spPr>
            <a:xfrm flipV="1">
              <a:off x="5013846" y="4677441"/>
              <a:ext cx="753273" cy="588463"/>
            </a:xfrm>
            <a:prstGeom prst="line">
              <a:avLst/>
            </a:prstGeom>
            <a:noFill/>
            <a:ln w="28575" cap="flat" cmpd="sng" algn="ctr">
              <a:solidFill>
                <a:sysClr val="windowText" lastClr="000000"/>
              </a:solidFill>
              <a:prstDash val="sysDot"/>
              <a:miter lim="800000"/>
            </a:ln>
            <a:effectLst/>
          </p:spPr>
        </p:cxnSp>
        <p:cxnSp>
          <p:nvCxnSpPr>
            <p:cNvPr id="339" name="Egyenes összekötő 338">
              <a:extLst>
                <a:ext uri="{FF2B5EF4-FFF2-40B4-BE49-F238E27FC236}">
                  <a16:creationId xmlns:a16="http://schemas.microsoft.com/office/drawing/2014/main" id="{BFCE7CBF-97B9-8C43-B0BE-1E152FEB6185}"/>
                </a:ext>
              </a:extLst>
            </p:cNvPr>
            <p:cNvCxnSpPr>
              <a:cxnSpLocks/>
              <a:endCxn id="249" idx="2"/>
            </p:cNvCxnSpPr>
            <p:nvPr/>
          </p:nvCxnSpPr>
          <p:spPr>
            <a:xfrm flipV="1">
              <a:off x="1011912" y="4266407"/>
              <a:ext cx="1101843" cy="109533"/>
            </a:xfrm>
            <a:prstGeom prst="line">
              <a:avLst/>
            </a:prstGeom>
            <a:noFill/>
            <a:ln w="28575" cap="flat" cmpd="sng" algn="ctr">
              <a:solidFill>
                <a:sysClr val="windowText" lastClr="000000"/>
              </a:solidFill>
              <a:prstDash val="sysDot"/>
              <a:miter lim="800000"/>
            </a:ln>
            <a:effectLst/>
          </p:spPr>
        </p:cxnSp>
        <p:cxnSp>
          <p:nvCxnSpPr>
            <p:cNvPr id="340" name="Egyenes összekötő 339">
              <a:extLst>
                <a:ext uri="{FF2B5EF4-FFF2-40B4-BE49-F238E27FC236}">
                  <a16:creationId xmlns:a16="http://schemas.microsoft.com/office/drawing/2014/main" id="{9C349E85-21BF-824B-A53E-89847D637225}"/>
                </a:ext>
              </a:extLst>
            </p:cNvPr>
            <p:cNvCxnSpPr>
              <a:cxnSpLocks/>
              <a:stCxn id="286" idx="5"/>
              <a:endCxn id="285" idx="2"/>
            </p:cNvCxnSpPr>
            <p:nvPr/>
          </p:nvCxnSpPr>
          <p:spPr>
            <a:xfrm>
              <a:off x="5744103" y="4733006"/>
              <a:ext cx="337109" cy="523206"/>
            </a:xfrm>
            <a:prstGeom prst="line">
              <a:avLst/>
            </a:prstGeom>
            <a:noFill/>
            <a:ln w="28575" cap="flat" cmpd="sng" algn="ctr">
              <a:solidFill>
                <a:sysClr val="windowText" lastClr="000000"/>
              </a:solidFill>
              <a:prstDash val="sysDot"/>
              <a:miter lim="800000"/>
            </a:ln>
            <a:effectLst/>
          </p:spPr>
        </p:cxnSp>
        <p:cxnSp>
          <p:nvCxnSpPr>
            <p:cNvPr id="341" name="Egyenes összekötő 340">
              <a:extLst>
                <a:ext uri="{FF2B5EF4-FFF2-40B4-BE49-F238E27FC236}">
                  <a16:creationId xmlns:a16="http://schemas.microsoft.com/office/drawing/2014/main" id="{3B93B6AB-ACAC-E34E-9412-00E8360D1FDD}"/>
                </a:ext>
              </a:extLst>
            </p:cNvPr>
            <p:cNvCxnSpPr>
              <a:cxnSpLocks/>
              <a:endCxn id="277" idx="6"/>
            </p:cNvCxnSpPr>
            <p:nvPr/>
          </p:nvCxnSpPr>
          <p:spPr>
            <a:xfrm>
              <a:off x="6874302" y="4878878"/>
              <a:ext cx="958929" cy="175390"/>
            </a:xfrm>
            <a:prstGeom prst="line">
              <a:avLst/>
            </a:prstGeom>
            <a:noFill/>
            <a:ln w="28575" cap="flat" cmpd="sng" algn="ctr">
              <a:solidFill>
                <a:sysClr val="windowText" lastClr="000000"/>
              </a:solidFill>
              <a:prstDash val="sysDot"/>
              <a:miter lim="800000"/>
            </a:ln>
            <a:effectLst/>
          </p:spPr>
        </p:cxnSp>
        <p:cxnSp>
          <p:nvCxnSpPr>
            <p:cNvPr id="342" name="Egyenes összekötő 341">
              <a:extLst>
                <a:ext uri="{FF2B5EF4-FFF2-40B4-BE49-F238E27FC236}">
                  <a16:creationId xmlns:a16="http://schemas.microsoft.com/office/drawing/2014/main" id="{FF0F62F4-8F6B-7E47-B21C-C59FD57BB05D}"/>
                </a:ext>
              </a:extLst>
            </p:cNvPr>
            <p:cNvCxnSpPr>
              <a:cxnSpLocks/>
              <a:endCxn id="251" idx="5"/>
            </p:cNvCxnSpPr>
            <p:nvPr/>
          </p:nvCxnSpPr>
          <p:spPr>
            <a:xfrm>
              <a:off x="1498283" y="4639329"/>
              <a:ext cx="488748" cy="349786"/>
            </a:xfrm>
            <a:prstGeom prst="line">
              <a:avLst/>
            </a:prstGeom>
            <a:noFill/>
            <a:ln w="28575" cap="flat" cmpd="sng" algn="ctr">
              <a:solidFill>
                <a:sysClr val="windowText" lastClr="000000"/>
              </a:solidFill>
              <a:prstDash val="sysDot"/>
              <a:miter lim="800000"/>
            </a:ln>
            <a:effectLst/>
          </p:spPr>
        </p:cxnSp>
        <p:cxnSp>
          <p:nvCxnSpPr>
            <p:cNvPr id="343" name="Egyenes összekötő 342">
              <a:extLst>
                <a:ext uri="{FF2B5EF4-FFF2-40B4-BE49-F238E27FC236}">
                  <a16:creationId xmlns:a16="http://schemas.microsoft.com/office/drawing/2014/main" id="{3C709934-C20F-6948-B7CE-87FEFD347D7D}"/>
                </a:ext>
              </a:extLst>
            </p:cNvPr>
            <p:cNvCxnSpPr>
              <a:cxnSpLocks/>
              <a:stCxn id="243" idx="6"/>
            </p:cNvCxnSpPr>
            <p:nvPr/>
          </p:nvCxnSpPr>
          <p:spPr>
            <a:xfrm flipH="1" flipV="1">
              <a:off x="2225642" y="5301950"/>
              <a:ext cx="1773093" cy="17141"/>
            </a:xfrm>
            <a:prstGeom prst="line">
              <a:avLst/>
            </a:prstGeom>
            <a:noFill/>
            <a:ln w="28575" cap="flat" cmpd="sng" algn="ctr">
              <a:solidFill>
                <a:sysClr val="windowText" lastClr="000000"/>
              </a:solidFill>
              <a:prstDash val="sysDot"/>
              <a:miter lim="800000"/>
            </a:ln>
            <a:effectLst/>
          </p:spPr>
        </p:cxnSp>
        <p:cxnSp>
          <p:nvCxnSpPr>
            <p:cNvPr id="344" name="Egyenes összekötő 343">
              <a:extLst>
                <a:ext uri="{FF2B5EF4-FFF2-40B4-BE49-F238E27FC236}">
                  <a16:creationId xmlns:a16="http://schemas.microsoft.com/office/drawing/2014/main" id="{AA490516-BDC6-284A-AF71-D8641E6D406C}"/>
                </a:ext>
              </a:extLst>
            </p:cNvPr>
            <p:cNvCxnSpPr>
              <a:cxnSpLocks/>
              <a:stCxn id="250" idx="7"/>
              <a:endCxn id="245" idx="3"/>
            </p:cNvCxnSpPr>
            <p:nvPr/>
          </p:nvCxnSpPr>
          <p:spPr>
            <a:xfrm flipV="1">
              <a:off x="2655714" y="4633562"/>
              <a:ext cx="972158" cy="323003"/>
            </a:xfrm>
            <a:prstGeom prst="line">
              <a:avLst/>
            </a:prstGeom>
            <a:noFill/>
            <a:ln w="28575" cap="flat" cmpd="sng" algn="ctr">
              <a:solidFill>
                <a:sysClr val="windowText" lastClr="000000"/>
              </a:solidFill>
              <a:prstDash val="sysDot"/>
              <a:miter lim="800000"/>
            </a:ln>
            <a:effectLst/>
          </p:spPr>
        </p:cxnSp>
      </p:grpSp>
      <p:pic>
        <p:nvPicPr>
          <p:cNvPr id="345" name="Picture 8" descr="Eurostat_en - RSS - Eurostat">
            <a:extLst>
              <a:ext uri="{FF2B5EF4-FFF2-40B4-BE49-F238E27FC236}">
                <a16:creationId xmlns:a16="http://schemas.microsoft.com/office/drawing/2014/main" id="{EF8A06CB-1A3D-B249-96B1-831C1FE9F39F}"/>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8153391" y="5426497"/>
            <a:ext cx="1890717" cy="277306"/>
          </a:xfrm>
          <a:prstGeom prst="rect">
            <a:avLst/>
          </a:prstGeom>
          <a:noFill/>
          <a:extLst>
            <a:ext uri="{909E8E84-426E-40DD-AFC4-6F175D3DCCD1}">
              <a14:hiddenFill xmlns:a14="http://schemas.microsoft.com/office/drawing/2010/main">
                <a:solidFill>
                  <a:srgbClr val="FFFFFF"/>
                </a:solidFill>
              </a14:hiddenFill>
            </a:ext>
          </a:extLst>
        </p:spPr>
      </p:pic>
      <p:pic>
        <p:nvPicPr>
          <p:cNvPr id="346" name="Picture 202" descr="A bar code with text&#10;&#10;Description automatically generated">
            <a:extLst>
              <a:ext uri="{FF2B5EF4-FFF2-40B4-BE49-F238E27FC236}">
                <a16:creationId xmlns:a16="http://schemas.microsoft.com/office/drawing/2014/main" id="{15932549-BB6D-0647-9792-CD0B8903275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829166" y="3809894"/>
            <a:ext cx="775935" cy="549257"/>
          </a:xfrm>
          <a:prstGeom prst="rect">
            <a:avLst/>
          </a:prstGeom>
        </p:spPr>
      </p:pic>
      <p:pic>
        <p:nvPicPr>
          <p:cNvPr id="347" name="Picture 212" descr="A logo with text on it&#10;&#10;Description automatically generated">
            <a:extLst>
              <a:ext uri="{FF2B5EF4-FFF2-40B4-BE49-F238E27FC236}">
                <a16:creationId xmlns:a16="http://schemas.microsoft.com/office/drawing/2014/main" id="{5996DDE8-BE04-8248-8C22-C15D95AD0DB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154602" y="4610703"/>
            <a:ext cx="1252532" cy="507400"/>
          </a:xfrm>
          <a:prstGeom prst="rect">
            <a:avLst/>
          </a:prstGeom>
        </p:spPr>
      </p:pic>
      <p:pic>
        <p:nvPicPr>
          <p:cNvPr id="350" name="Picture 216" descr="A blue and black logo&#10;&#10;Description automatically generated">
            <a:extLst>
              <a:ext uri="{FF2B5EF4-FFF2-40B4-BE49-F238E27FC236}">
                <a16:creationId xmlns:a16="http://schemas.microsoft.com/office/drawing/2014/main" id="{44DFBC79-B9A4-BC41-A98A-582BAE0FA0B5}"/>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905090" y="3395682"/>
            <a:ext cx="968257" cy="650067"/>
          </a:xfrm>
          <a:prstGeom prst="rect">
            <a:avLst/>
          </a:prstGeom>
        </p:spPr>
      </p:pic>
      <p:cxnSp>
        <p:nvCxnSpPr>
          <p:cNvPr id="352" name="Egyenes összekötő 351">
            <a:extLst>
              <a:ext uri="{FF2B5EF4-FFF2-40B4-BE49-F238E27FC236}">
                <a16:creationId xmlns:a16="http://schemas.microsoft.com/office/drawing/2014/main" id="{77069FFB-252B-1F46-8E77-4E81A61EA946}"/>
              </a:ext>
            </a:extLst>
          </p:cNvPr>
          <p:cNvCxnSpPr>
            <a:cxnSpLocks/>
            <a:endCxn id="238" idx="4"/>
          </p:cNvCxnSpPr>
          <p:nvPr/>
        </p:nvCxnSpPr>
        <p:spPr>
          <a:xfrm flipH="1" flipV="1">
            <a:off x="3936746" y="1817434"/>
            <a:ext cx="252824" cy="1755884"/>
          </a:xfrm>
          <a:prstGeom prst="line">
            <a:avLst/>
          </a:prstGeom>
          <a:noFill/>
          <a:ln w="19050" cap="flat" cmpd="sng" algn="ctr">
            <a:solidFill>
              <a:schemeClr val="tx1">
                <a:lumMod val="65000"/>
              </a:schemeClr>
            </a:solidFill>
            <a:prstDash val="sysDot"/>
            <a:miter lim="800000"/>
          </a:ln>
          <a:effectLst/>
        </p:spPr>
      </p:cxnSp>
      <p:pic>
        <p:nvPicPr>
          <p:cNvPr id="376" name="Google Shape;390;p42" descr="A képen szimbólum, Grafika, clipart, Betűtípus látható&#10;&#10;Automatikusan generált leírás">
            <a:extLst>
              <a:ext uri="{FF2B5EF4-FFF2-40B4-BE49-F238E27FC236}">
                <a16:creationId xmlns:a16="http://schemas.microsoft.com/office/drawing/2014/main" id="{F51625D0-B188-D04E-B142-82C68861A8A8}"/>
              </a:ext>
            </a:extLst>
          </p:cNvPr>
          <p:cNvPicPr preferRelativeResize="0"/>
          <p:nvPr/>
        </p:nvPicPr>
        <p:blipFill rotWithShape="1">
          <a:blip r:embed="rId6" cstate="screen">
            <a:alphaModFix/>
            <a:extLst>
              <a:ext uri="{28A0092B-C50C-407E-A947-70E740481C1C}">
                <a14:useLocalDpi xmlns:a14="http://schemas.microsoft.com/office/drawing/2010/main"/>
              </a:ext>
            </a:extLst>
          </a:blip>
          <a:srcRect/>
          <a:stretch/>
        </p:blipFill>
        <p:spPr>
          <a:xfrm>
            <a:off x="6829980" y="2175239"/>
            <a:ext cx="456667" cy="505297"/>
          </a:xfrm>
          <a:prstGeom prst="rect">
            <a:avLst/>
          </a:prstGeom>
          <a:noFill/>
          <a:ln>
            <a:noFill/>
          </a:ln>
        </p:spPr>
      </p:pic>
      <p:pic>
        <p:nvPicPr>
          <p:cNvPr id="377" name="Google Shape;391;p42" descr="A képen képernyőkép, kör, tervezés látható&#10;&#10;Automatikusan generált leírás">
            <a:extLst>
              <a:ext uri="{FF2B5EF4-FFF2-40B4-BE49-F238E27FC236}">
                <a16:creationId xmlns:a16="http://schemas.microsoft.com/office/drawing/2014/main" id="{8B431053-9026-2545-90E0-75D7FBBEEBD2}"/>
              </a:ext>
            </a:extLst>
          </p:cNvPr>
          <p:cNvPicPr preferRelativeResize="0"/>
          <p:nvPr/>
        </p:nvPicPr>
        <p:blipFill rotWithShape="1">
          <a:blip r:embed="rId7" cstate="screen">
            <a:alphaModFix/>
            <a:extLst>
              <a:ext uri="{28A0092B-C50C-407E-A947-70E740481C1C}">
                <a14:useLocalDpi xmlns:a14="http://schemas.microsoft.com/office/drawing/2010/main"/>
              </a:ext>
            </a:extLst>
          </a:blip>
          <a:srcRect/>
          <a:stretch/>
        </p:blipFill>
        <p:spPr>
          <a:xfrm>
            <a:off x="5823699" y="2555314"/>
            <a:ext cx="309653" cy="371751"/>
          </a:xfrm>
          <a:prstGeom prst="rect">
            <a:avLst/>
          </a:prstGeom>
          <a:noFill/>
          <a:ln>
            <a:noFill/>
          </a:ln>
        </p:spPr>
      </p:pic>
      <p:pic>
        <p:nvPicPr>
          <p:cNvPr id="378" name="Google Shape;392;p42" descr="A képen szöveg, Grafika, képernyőkép, Betűtípus látható&#10;&#10;Automatikusan generált leírás">
            <a:extLst>
              <a:ext uri="{FF2B5EF4-FFF2-40B4-BE49-F238E27FC236}">
                <a16:creationId xmlns:a16="http://schemas.microsoft.com/office/drawing/2014/main" id="{869E8A29-6EF1-6A4F-ABDA-3A71A6BE8CFE}"/>
              </a:ext>
            </a:extLst>
          </p:cNvPr>
          <p:cNvPicPr preferRelativeResize="0"/>
          <p:nvPr/>
        </p:nvPicPr>
        <p:blipFill rotWithShape="1">
          <a:blip r:embed="rId8" cstate="screen">
            <a:alphaModFix/>
            <a:extLst>
              <a:ext uri="{28A0092B-C50C-407E-A947-70E740481C1C}">
                <a14:useLocalDpi xmlns:a14="http://schemas.microsoft.com/office/drawing/2010/main"/>
              </a:ext>
            </a:extLst>
          </a:blip>
          <a:srcRect/>
          <a:stretch/>
        </p:blipFill>
        <p:spPr>
          <a:xfrm>
            <a:off x="8201756" y="2458090"/>
            <a:ext cx="359380" cy="367062"/>
          </a:xfrm>
          <a:prstGeom prst="rect">
            <a:avLst/>
          </a:prstGeom>
          <a:noFill/>
          <a:ln>
            <a:noFill/>
          </a:ln>
        </p:spPr>
      </p:pic>
      <p:pic>
        <p:nvPicPr>
          <p:cNvPr id="379" name="Google Shape;393;p42" descr="A képen képernyőkép, Grafika, Betűtípus, Grafikus tervezés látható&#10;&#10;Automatikusan generált leírás">
            <a:extLst>
              <a:ext uri="{FF2B5EF4-FFF2-40B4-BE49-F238E27FC236}">
                <a16:creationId xmlns:a16="http://schemas.microsoft.com/office/drawing/2014/main" id="{DB26C61B-C35E-3348-ABCD-F37D4096FAAB}"/>
              </a:ext>
            </a:extLst>
          </p:cNvPr>
          <p:cNvPicPr preferRelativeResize="0"/>
          <p:nvPr/>
        </p:nvPicPr>
        <p:blipFill rotWithShape="1">
          <a:blip r:embed="rId9" cstate="screen">
            <a:alphaModFix/>
            <a:extLst>
              <a:ext uri="{28A0092B-C50C-407E-A947-70E740481C1C}">
                <a14:useLocalDpi xmlns:a14="http://schemas.microsoft.com/office/drawing/2010/main"/>
              </a:ext>
            </a:extLst>
          </a:blip>
          <a:srcRect/>
          <a:stretch/>
        </p:blipFill>
        <p:spPr>
          <a:xfrm>
            <a:off x="4766085" y="2734536"/>
            <a:ext cx="351803" cy="359323"/>
          </a:xfrm>
          <a:prstGeom prst="rect">
            <a:avLst/>
          </a:prstGeom>
          <a:noFill/>
          <a:ln>
            <a:noFill/>
          </a:ln>
        </p:spPr>
      </p:pic>
      <p:pic>
        <p:nvPicPr>
          <p:cNvPr id="380" name="Google Shape;394;p42" descr="A képen képernyőkép, Grafika, Betűtípus, Acélkék látható&#10;&#10;Automatikusan generált leírás">
            <a:extLst>
              <a:ext uri="{FF2B5EF4-FFF2-40B4-BE49-F238E27FC236}">
                <a16:creationId xmlns:a16="http://schemas.microsoft.com/office/drawing/2014/main" id="{F342313B-95AA-B24B-8753-7777F18291B3}"/>
              </a:ext>
            </a:extLst>
          </p:cNvPr>
          <p:cNvPicPr preferRelativeResize="0"/>
          <p:nvPr/>
        </p:nvPicPr>
        <p:blipFill rotWithShape="1">
          <a:blip r:embed="rId10" cstate="screen">
            <a:alphaModFix/>
            <a:extLst>
              <a:ext uri="{28A0092B-C50C-407E-A947-70E740481C1C}">
                <a14:useLocalDpi xmlns:a14="http://schemas.microsoft.com/office/drawing/2010/main"/>
              </a:ext>
            </a:extLst>
          </a:blip>
          <a:srcRect/>
          <a:stretch/>
        </p:blipFill>
        <p:spPr>
          <a:xfrm>
            <a:off x="10821934" y="2641621"/>
            <a:ext cx="351803" cy="359323"/>
          </a:xfrm>
          <a:prstGeom prst="rect">
            <a:avLst/>
          </a:prstGeom>
          <a:noFill/>
          <a:ln>
            <a:noFill/>
          </a:ln>
        </p:spPr>
      </p:pic>
      <p:pic>
        <p:nvPicPr>
          <p:cNvPr id="381" name="Google Shape;393;p42" descr="A képen képernyőkép, Grafika, Betűtípus, Grafikus tervezés látható&#10;&#10;Automatikusan generált leírás">
            <a:extLst>
              <a:ext uri="{FF2B5EF4-FFF2-40B4-BE49-F238E27FC236}">
                <a16:creationId xmlns:a16="http://schemas.microsoft.com/office/drawing/2014/main" id="{739A0226-6937-854B-97AB-D8A8A9FA7996}"/>
              </a:ext>
            </a:extLst>
          </p:cNvPr>
          <p:cNvPicPr preferRelativeResize="0"/>
          <p:nvPr/>
        </p:nvPicPr>
        <p:blipFill rotWithShape="1">
          <a:blip r:embed="rId9" cstate="screen">
            <a:alphaModFix/>
            <a:extLst>
              <a:ext uri="{28A0092B-C50C-407E-A947-70E740481C1C}">
                <a14:useLocalDpi xmlns:a14="http://schemas.microsoft.com/office/drawing/2010/main"/>
              </a:ext>
            </a:extLst>
          </a:blip>
          <a:srcRect/>
          <a:stretch/>
        </p:blipFill>
        <p:spPr>
          <a:xfrm>
            <a:off x="9652037" y="2631367"/>
            <a:ext cx="351803" cy="359323"/>
          </a:xfrm>
          <a:prstGeom prst="rect">
            <a:avLst/>
          </a:prstGeom>
          <a:noFill/>
          <a:ln>
            <a:noFill/>
          </a:ln>
        </p:spPr>
      </p:pic>
      <p:cxnSp>
        <p:nvCxnSpPr>
          <p:cNvPr id="383" name="Egyenes összekötő 382">
            <a:extLst>
              <a:ext uri="{FF2B5EF4-FFF2-40B4-BE49-F238E27FC236}">
                <a16:creationId xmlns:a16="http://schemas.microsoft.com/office/drawing/2014/main" id="{A710B281-83A3-9741-8182-C64743A687ED}"/>
              </a:ext>
            </a:extLst>
          </p:cNvPr>
          <p:cNvCxnSpPr>
            <a:cxnSpLocks/>
          </p:cNvCxnSpPr>
          <p:nvPr/>
        </p:nvCxnSpPr>
        <p:spPr>
          <a:xfrm flipV="1">
            <a:off x="3378919" y="1106838"/>
            <a:ext cx="0" cy="4349285"/>
          </a:xfrm>
          <a:prstGeom prst="line">
            <a:avLst/>
          </a:prstGeom>
          <a:noFill/>
          <a:ln w="38100" cap="flat" cmpd="sng" algn="ctr">
            <a:solidFill>
              <a:srgbClr val="4EC0E4"/>
            </a:solidFill>
            <a:prstDash val="sysDot"/>
            <a:miter lim="800000"/>
            <a:headEnd type="none"/>
            <a:tailEnd type="stealth" w="lg" len="lg"/>
          </a:ln>
          <a:effectLst/>
        </p:spPr>
      </p:cxnSp>
      <p:pic>
        <p:nvPicPr>
          <p:cNvPr id="9" name="Picture 8" descr="A black electronic device with a wire&#10;&#10;Description automatically generated">
            <a:extLst>
              <a:ext uri="{FF2B5EF4-FFF2-40B4-BE49-F238E27FC236}">
                <a16:creationId xmlns:a16="http://schemas.microsoft.com/office/drawing/2014/main" id="{D1839FD3-B288-64FD-47B7-5BD44980346B}"/>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7613979" y="4419708"/>
            <a:ext cx="1078825" cy="889389"/>
          </a:xfrm>
          <a:prstGeom prst="rect">
            <a:avLst/>
          </a:prstGeom>
        </p:spPr>
      </p:pic>
      <p:pic>
        <p:nvPicPr>
          <p:cNvPr id="11" name="Google Shape;390;p42" descr="A képen szimbólum, Grafika, clipart, Betűtípus látható&#10;&#10;Automatikusan generált leírás">
            <a:extLst>
              <a:ext uri="{FF2B5EF4-FFF2-40B4-BE49-F238E27FC236}">
                <a16:creationId xmlns:a16="http://schemas.microsoft.com/office/drawing/2014/main" id="{A93A7953-200C-7E11-FAA3-63B0B06286DF}"/>
              </a:ext>
            </a:extLst>
          </p:cNvPr>
          <p:cNvPicPr preferRelativeResize="0"/>
          <p:nvPr/>
        </p:nvPicPr>
        <p:blipFill rotWithShape="1">
          <a:blip r:embed="rId6" cstate="screen">
            <a:alphaModFix/>
            <a:extLst>
              <a:ext uri="{28A0092B-C50C-407E-A947-70E740481C1C}">
                <a14:useLocalDpi xmlns:a14="http://schemas.microsoft.com/office/drawing/2010/main"/>
              </a:ext>
            </a:extLst>
          </a:blip>
          <a:srcRect/>
          <a:stretch/>
        </p:blipFill>
        <p:spPr>
          <a:xfrm>
            <a:off x="3811229" y="2442727"/>
            <a:ext cx="456667" cy="505297"/>
          </a:xfrm>
          <a:prstGeom prst="rect">
            <a:avLst/>
          </a:prstGeom>
          <a:noFill/>
          <a:ln>
            <a:noFill/>
          </a:ln>
        </p:spPr>
      </p:pic>
      <p:pic>
        <p:nvPicPr>
          <p:cNvPr id="4" name="Google Shape;92;p1" descr="A logo of a company&#10;&#10;Description automatically generated">
            <a:extLst>
              <a:ext uri="{FF2B5EF4-FFF2-40B4-BE49-F238E27FC236}">
                <a16:creationId xmlns:a16="http://schemas.microsoft.com/office/drawing/2014/main" id="{F37A9F5D-112D-EE1E-79EB-0C5FBA9268BE}"/>
              </a:ext>
            </a:extLst>
          </p:cNvPr>
          <p:cNvPicPr preferRelativeResize="0">
            <a:picLocks noChangeAspect="1"/>
          </p:cNvPicPr>
          <p:nvPr/>
        </p:nvPicPr>
        <p:blipFill rotWithShape="1">
          <a:blip r:embed="rId12">
            <a:alphaModFix/>
          </a:blip>
          <a:srcRect/>
          <a:stretch/>
        </p:blipFill>
        <p:spPr>
          <a:xfrm>
            <a:off x="8194363" y="3377713"/>
            <a:ext cx="612000" cy="612000"/>
          </a:xfrm>
          <a:prstGeom prst="rect">
            <a:avLst/>
          </a:prstGeom>
          <a:noFill/>
          <a:ln>
            <a:noFill/>
          </a:ln>
        </p:spPr>
      </p:pic>
      <p:pic>
        <p:nvPicPr>
          <p:cNvPr id="8" name="Google Shape;93;p1">
            <a:extLst>
              <a:ext uri="{FF2B5EF4-FFF2-40B4-BE49-F238E27FC236}">
                <a16:creationId xmlns:a16="http://schemas.microsoft.com/office/drawing/2014/main" id="{90F3DE85-6410-7E6A-B81C-B54782205A83}"/>
              </a:ext>
            </a:extLst>
          </p:cNvPr>
          <p:cNvPicPr preferRelativeResize="0">
            <a:picLocks noChangeAspect="1"/>
          </p:cNvPicPr>
          <p:nvPr/>
        </p:nvPicPr>
        <p:blipFill rotWithShape="1">
          <a:blip r:embed="rId13">
            <a:alphaModFix/>
          </a:blip>
          <a:srcRect l="19750" t="9867" r="16875" b="10571"/>
          <a:stretch/>
        </p:blipFill>
        <p:spPr>
          <a:xfrm>
            <a:off x="9192540" y="3654887"/>
            <a:ext cx="720000" cy="508446"/>
          </a:xfrm>
          <a:prstGeom prst="rect">
            <a:avLst/>
          </a:prstGeom>
          <a:noFill/>
          <a:ln>
            <a:noFill/>
          </a:ln>
        </p:spPr>
      </p:pic>
      <p:pic>
        <p:nvPicPr>
          <p:cNvPr id="10" name="Google Shape;105;p1" descr="A white circle with lines in it&#10;&#10;Description automatically generated">
            <a:extLst>
              <a:ext uri="{FF2B5EF4-FFF2-40B4-BE49-F238E27FC236}">
                <a16:creationId xmlns:a16="http://schemas.microsoft.com/office/drawing/2014/main" id="{64799253-CDF6-EB52-92CD-C57B0334F2B6}"/>
              </a:ext>
            </a:extLst>
          </p:cNvPr>
          <p:cNvPicPr preferRelativeResize="0">
            <a:picLocks noChangeAspect="1"/>
          </p:cNvPicPr>
          <p:nvPr/>
        </p:nvPicPr>
        <p:blipFill rotWithShape="1">
          <a:blip r:embed="rId14">
            <a:alphaModFix/>
          </a:blip>
          <a:srcRect/>
          <a:stretch/>
        </p:blipFill>
        <p:spPr>
          <a:xfrm>
            <a:off x="4825082" y="4163333"/>
            <a:ext cx="612000" cy="612000"/>
          </a:xfrm>
          <a:prstGeom prst="rect">
            <a:avLst/>
          </a:prstGeom>
          <a:noFill/>
          <a:ln>
            <a:noFill/>
          </a:ln>
        </p:spPr>
      </p:pic>
      <p:pic>
        <p:nvPicPr>
          <p:cNvPr id="12" name="Picture 11" descr="A black and grey text&#10;&#10;Description automatically generated">
            <a:extLst>
              <a:ext uri="{FF2B5EF4-FFF2-40B4-BE49-F238E27FC236}">
                <a16:creationId xmlns:a16="http://schemas.microsoft.com/office/drawing/2014/main" id="{8B3C7436-0191-53A8-5478-D60B0BC7927C}"/>
              </a:ext>
            </a:extLst>
          </p:cNvPr>
          <p:cNvPicPr>
            <a:picLocks noChangeAspect="1"/>
          </p:cNvPicPr>
          <p:nvPr/>
        </p:nvPicPr>
        <p:blipFill>
          <a:blip r:embed="rId15"/>
          <a:stretch>
            <a:fillRect/>
          </a:stretch>
        </p:blipFill>
        <p:spPr>
          <a:xfrm>
            <a:off x="10298717" y="3606184"/>
            <a:ext cx="1188000" cy="267300"/>
          </a:xfrm>
          <a:prstGeom prst="rect">
            <a:avLst/>
          </a:prstGeom>
        </p:spPr>
      </p:pic>
      <p:pic>
        <p:nvPicPr>
          <p:cNvPr id="13" name="Google Shape;87;p1" descr="Slovenská národná knižnica Author Profile | FlipHTML5 Publisher">
            <a:extLst>
              <a:ext uri="{FF2B5EF4-FFF2-40B4-BE49-F238E27FC236}">
                <a16:creationId xmlns:a16="http://schemas.microsoft.com/office/drawing/2014/main" id="{7D1B3463-9D78-5B03-672C-E7C99C6B47A4}"/>
              </a:ext>
            </a:extLst>
          </p:cNvPr>
          <p:cNvPicPr preferRelativeResize="0">
            <a:picLocks noChangeAspect="1"/>
          </p:cNvPicPr>
          <p:nvPr/>
        </p:nvPicPr>
        <p:blipFill rotWithShape="1">
          <a:blip r:embed="rId16">
            <a:alphaModFix/>
          </a:blip>
          <a:srcRect/>
          <a:stretch/>
        </p:blipFill>
        <p:spPr>
          <a:xfrm>
            <a:off x="5775984" y="3495484"/>
            <a:ext cx="756000" cy="756000"/>
          </a:xfrm>
          <a:prstGeom prst="rect">
            <a:avLst/>
          </a:prstGeom>
          <a:noFill/>
          <a:ln>
            <a:noFill/>
          </a:ln>
        </p:spPr>
      </p:pic>
      <p:pic>
        <p:nvPicPr>
          <p:cNvPr id="14" name="Picture 13" descr="A pink logo with white text&#10;&#10;Description automatically generated">
            <a:extLst>
              <a:ext uri="{FF2B5EF4-FFF2-40B4-BE49-F238E27FC236}">
                <a16:creationId xmlns:a16="http://schemas.microsoft.com/office/drawing/2014/main" id="{ACDA0A11-1A0A-3D23-1F9A-246EAD4F3FBF}"/>
              </a:ext>
            </a:extLst>
          </p:cNvPr>
          <p:cNvPicPr>
            <a:picLocks noChangeAspect="1"/>
          </p:cNvPicPr>
          <p:nvPr/>
        </p:nvPicPr>
        <p:blipFill>
          <a:blip r:embed="rId17"/>
          <a:stretch>
            <a:fillRect/>
          </a:stretch>
        </p:blipFill>
        <p:spPr>
          <a:xfrm>
            <a:off x="10892717" y="4238857"/>
            <a:ext cx="720000" cy="452868"/>
          </a:xfrm>
          <a:prstGeom prst="rect">
            <a:avLst/>
          </a:prstGeom>
        </p:spPr>
      </p:pic>
      <p:pic>
        <p:nvPicPr>
          <p:cNvPr id="15" name="Picture 14" descr="A logo with a castle and text&#10;&#10;AI-generated content may be incorrect.">
            <a:extLst>
              <a:ext uri="{FF2B5EF4-FFF2-40B4-BE49-F238E27FC236}">
                <a16:creationId xmlns:a16="http://schemas.microsoft.com/office/drawing/2014/main" id="{375DBF04-2EA9-4594-854F-87F320F67D24}"/>
              </a:ext>
            </a:extLst>
          </p:cNvPr>
          <p:cNvPicPr>
            <a:picLocks noChangeAspect="1"/>
          </p:cNvPicPr>
          <p:nvPr/>
        </p:nvPicPr>
        <p:blipFill>
          <a:blip r:embed="rId18"/>
          <a:stretch>
            <a:fillRect/>
          </a:stretch>
        </p:blipFill>
        <p:spPr>
          <a:xfrm>
            <a:off x="6424275" y="4238857"/>
            <a:ext cx="727906" cy="727906"/>
          </a:xfrm>
          <a:prstGeom prst="rect">
            <a:avLst/>
          </a:prstGeom>
        </p:spPr>
      </p:pic>
      <p:pic>
        <p:nvPicPr>
          <p:cNvPr id="16" name="Picture 15" descr="A blue and white logo&#10;&#10;AI-generated content may be incorrect.">
            <a:extLst>
              <a:ext uri="{FF2B5EF4-FFF2-40B4-BE49-F238E27FC236}">
                <a16:creationId xmlns:a16="http://schemas.microsoft.com/office/drawing/2014/main" id="{3E475085-0DD1-82B1-C1AD-A6D321A9F151}"/>
              </a:ext>
            </a:extLst>
          </p:cNvPr>
          <p:cNvPicPr>
            <a:picLocks noChangeAspect="1"/>
          </p:cNvPicPr>
          <p:nvPr/>
        </p:nvPicPr>
        <p:blipFill>
          <a:blip r:embed="rId19"/>
          <a:stretch>
            <a:fillRect/>
          </a:stretch>
        </p:blipFill>
        <p:spPr>
          <a:xfrm>
            <a:off x="5449910" y="5073538"/>
            <a:ext cx="1057229" cy="491612"/>
          </a:xfrm>
          <a:prstGeom prst="rect">
            <a:avLst/>
          </a:prstGeom>
        </p:spPr>
      </p:pic>
      <p:pic>
        <p:nvPicPr>
          <p:cNvPr id="20" name="Google Shape;86;p1" descr="A white and grey rectangular object&#10;&#10;Description automatically generated with medium confidence">
            <a:extLst>
              <a:ext uri="{FF2B5EF4-FFF2-40B4-BE49-F238E27FC236}">
                <a16:creationId xmlns:a16="http://schemas.microsoft.com/office/drawing/2014/main" id="{CA935812-54B1-DC2D-B736-9473E816BD8F}"/>
              </a:ext>
            </a:extLst>
          </p:cNvPr>
          <p:cNvPicPr preferRelativeResize="0"/>
          <p:nvPr/>
        </p:nvPicPr>
        <p:blipFill rotWithShape="1">
          <a:blip r:embed="rId20">
            <a:alphaModFix/>
          </a:blip>
          <a:srcRect/>
          <a:stretch/>
        </p:blipFill>
        <p:spPr>
          <a:xfrm>
            <a:off x="4139729" y="4630464"/>
            <a:ext cx="274685" cy="590557"/>
          </a:xfrm>
          <a:prstGeom prst="rect">
            <a:avLst/>
          </a:prstGeom>
          <a:noFill/>
          <a:ln>
            <a:noFill/>
          </a:ln>
        </p:spPr>
      </p:pic>
      <p:pic>
        <p:nvPicPr>
          <p:cNvPr id="2" name="Picture 1" descr="A red and white logo&#10;&#10;AI-generated content may be incorrect.">
            <a:extLst>
              <a:ext uri="{FF2B5EF4-FFF2-40B4-BE49-F238E27FC236}">
                <a16:creationId xmlns:a16="http://schemas.microsoft.com/office/drawing/2014/main" id="{42A79DC5-4730-F142-DD31-DA53567F01E5}"/>
              </a:ext>
            </a:extLst>
          </p:cNvPr>
          <p:cNvPicPr>
            <a:picLocks noChangeAspect="1"/>
          </p:cNvPicPr>
          <p:nvPr/>
        </p:nvPicPr>
        <p:blipFill>
          <a:blip r:embed="rId21"/>
          <a:stretch>
            <a:fillRect/>
          </a:stretch>
        </p:blipFill>
        <p:spPr>
          <a:xfrm>
            <a:off x="5234117" y="3304288"/>
            <a:ext cx="435546" cy="435546"/>
          </a:xfrm>
          <a:prstGeom prst="rect">
            <a:avLst/>
          </a:prstGeom>
        </p:spPr>
      </p:pic>
    </p:spTree>
    <p:extLst>
      <p:ext uri="{BB962C8B-B14F-4D97-AF65-F5344CB8AC3E}">
        <p14:creationId xmlns:p14="http://schemas.microsoft.com/office/powerpoint/2010/main" val="16108166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B4F094-2F06-E537-7AEC-CB38F39A101B}"/>
              </a:ext>
            </a:extLst>
          </p:cNvPr>
          <p:cNvSpPr>
            <a:spLocks noGrp="1"/>
          </p:cNvSpPr>
          <p:nvPr>
            <p:ph type="title"/>
          </p:nvPr>
        </p:nvSpPr>
        <p:spPr/>
        <p:txBody>
          <a:bodyPr/>
          <a:lstStyle/>
          <a:p>
            <a:r>
              <a:rPr lang="en-GB" dirty="0"/>
              <a:t>Broad Interoperability: From Archive To Spotify</a:t>
            </a:r>
            <a:endParaRPr lang="LID4096" dirty="0"/>
          </a:p>
        </p:txBody>
      </p:sp>
      <p:sp>
        <p:nvSpPr>
          <p:cNvPr id="3" name="Subtitle 2">
            <a:extLst>
              <a:ext uri="{FF2B5EF4-FFF2-40B4-BE49-F238E27FC236}">
                <a16:creationId xmlns:a16="http://schemas.microsoft.com/office/drawing/2014/main" id="{A346D5B9-892E-022A-B836-6F31BF69ECE3}"/>
              </a:ext>
            </a:extLst>
          </p:cNvPr>
          <p:cNvSpPr>
            <a:spLocks noGrp="1"/>
          </p:cNvSpPr>
          <p:nvPr>
            <p:ph type="subTitle" idx="1"/>
          </p:nvPr>
        </p:nvSpPr>
        <p:spPr/>
        <p:txBody>
          <a:bodyPr/>
          <a:lstStyle/>
          <a:p>
            <a:r>
              <a:rPr lang="en-GB" dirty="0"/>
              <a:t>Our data model supports only “patterns” of important standard library, archive, museum, rights management conceptual models; functionality is not optimised for libraries but for cross-institutional use</a:t>
            </a:r>
            <a:endParaRPr lang="LID4096" dirty="0"/>
          </a:p>
        </p:txBody>
      </p:sp>
      <p:pic>
        <p:nvPicPr>
          <p:cNvPr id="6" name="Picture 5" descr="A screenshot of a music player&#10;&#10;AI-generated content may be incorrect.">
            <a:extLst>
              <a:ext uri="{FF2B5EF4-FFF2-40B4-BE49-F238E27FC236}">
                <a16:creationId xmlns:a16="http://schemas.microsoft.com/office/drawing/2014/main" id="{A84AD6E4-A29F-DFAD-BCA1-372CCDB001BF}"/>
              </a:ext>
            </a:extLst>
          </p:cNvPr>
          <p:cNvPicPr>
            <a:picLocks noChangeAspect="1"/>
          </p:cNvPicPr>
          <p:nvPr/>
        </p:nvPicPr>
        <p:blipFill>
          <a:blip r:embed="rId2"/>
          <a:stretch>
            <a:fillRect/>
          </a:stretch>
        </p:blipFill>
        <p:spPr>
          <a:xfrm>
            <a:off x="489225" y="1951430"/>
            <a:ext cx="11213550" cy="4109494"/>
          </a:xfrm>
          <a:prstGeom prst="rect">
            <a:avLst/>
          </a:prstGeom>
        </p:spPr>
      </p:pic>
    </p:spTree>
    <p:extLst>
      <p:ext uri="{BB962C8B-B14F-4D97-AF65-F5344CB8AC3E}">
        <p14:creationId xmlns:p14="http://schemas.microsoft.com/office/powerpoint/2010/main" val="35506568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6C409D-C2E6-FE00-5E96-D2FC772C9C54}"/>
              </a:ext>
            </a:extLst>
          </p:cNvPr>
          <p:cNvSpPr>
            <a:spLocks noGrp="1"/>
          </p:cNvSpPr>
          <p:nvPr>
            <p:ph type="title"/>
          </p:nvPr>
        </p:nvSpPr>
        <p:spPr/>
        <p:txBody>
          <a:bodyPr/>
          <a:lstStyle/>
          <a:p>
            <a:r>
              <a:rPr lang="en-GB" noProof="0" dirty="0"/>
              <a:t>DCTERMS patterns</a:t>
            </a:r>
          </a:p>
        </p:txBody>
      </p:sp>
      <p:sp>
        <p:nvSpPr>
          <p:cNvPr id="3" name="Subtitle 2">
            <a:extLst>
              <a:ext uri="{FF2B5EF4-FFF2-40B4-BE49-F238E27FC236}">
                <a16:creationId xmlns:a16="http://schemas.microsoft.com/office/drawing/2014/main" id="{130C4351-5044-282D-0F2D-F0FC9F52D93A}"/>
              </a:ext>
            </a:extLst>
          </p:cNvPr>
          <p:cNvSpPr>
            <a:spLocks noGrp="1"/>
          </p:cNvSpPr>
          <p:nvPr>
            <p:ph type="subTitle" idx="1"/>
          </p:nvPr>
        </p:nvSpPr>
        <p:spPr/>
        <p:txBody>
          <a:bodyPr/>
          <a:lstStyle/>
          <a:p>
            <a:pPr marL="0"/>
            <a:r>
              <a:rPr lang="en-GB" sz="2000" b="1" dirty="0"/>
              <a:t>Allow sufficient mapping to/from DCTERMS and interoperability with other industry and domain standards like DDEX, </a:t>
            </a:r>
            <a:r>
              <a:rPr lang="en-GB" sz="2000" b="1" dirty="0" err="1"/>
              <a:t>Wikidata</a:t>
            </a:r>
            <a:r>
              <a:rPr lang="en-GB" sz="2000" b="1" dirty="0"/>
              <a:t>, </a:t>
            </a:r>
            <a:r>
              <a:rPr lang="en-GB" sz="2000" b="1" dirty="0" err="1"/>
              <a:t>Polifonia</a:t>
            </a:r>
            <a:r>
              <a:rPr lang="en-GB" sz="2000" b="1" dirty="0"/>
              <a:t>, </a:t>
            </a:r>
            <a:r>
              <a:rPr lang="en-GB" sz="2000" b="1" dirty="0" err="1"/>
              <a:t>RiC</a:t>
            </a:r>
            <a:r>
              <a:rPr lang="en-GB" sz="2000" b="1" dirty="0"/>
              <a:t> and CIDOC</a:t>
            </a:r>
            <a:endParaRPr lang="LID4096" sz="2000" b="1" dirty="0"/>
          </a:p>
        </p:txBody>
      </p:sp>
      <p:pic>
        <p:nvPicPr>
          <p:cNvPr id="6" name="Picture 5" descr="A screenshot of a computer&#10;&#10;AI-generated content may be incorrect.">
            <a:extLst>
              <a:ext uri="{FF2B5EF4-FFF2-40B4-BE49-F238E27FC236}">
                <a16:creationId xmlns:a16="http://schemas.microsoft.com/office/drawing/2014/main" id="{7D6C36A3-4311-4539-7689-46031081D80A}"/>
              </a:ext>
            </a:extLst>
          </p:cNvPr>
          <p:cNvPicPr>
            <a:picLocks noChangeAspect="1"/>
          </p:cNvPicPr>
          <p:nvPr/>
        </p:nvPicPr>
        <p:blipFill>
          <a:blip r:embed="rId2"/>
          <a:stretch>
            <a:fillRect/>
          </a:stretch>
        </p:blipFill>
        <p:spPr>
          <a:xfrm>
            <a:off x="6203139" y="355092"/>
            <a:ext cx="5816905" cy="5816905"/>
          </a:xfrm>
          <a:prstGeom prst="rect">
            <a:avLst/>
          </a:prstGeom>
        </p:spPr>
      </p:pic>
      <p:sp>
        <p:nvSpPr>
          <p:cNvPr id="9" name="Szövegdoboz 5">
            <a:extLst>
              <a:ext uri="{FF2B5EF4-FFF2-40B4-BE49-F238E27FC236}">
                <a16:creationId xmlns:a16="http://schemas.microsoft.com/office/drawing/2014/main" id="{D91723F9-3608-C1DB-9AEA-C233F0BEC0A8}"/>
              </a:ext>
            </a:extLst>
          </p:cNvPr>
          <p:cNvSpPr txBox="1"/>
          <p:nvPr/>
        </p:nvSpPr>
        <p:spPr>
          <a:xfrm>
            <a:off x="554736" y="2718465"/>
            <a:ext cx="5262170" cy="4031873"/>
          </a:xfrm>
          <a:prstGeom prst="rect">
            <a:avLst/>
          </a:prstGeom>
          <a:noFill/>
        </p:spPr>
        <p:txBody>
          <a:bodyPr wrap="square">
            <a:spAutoFit/>
          </a:bodyPr>
          <a:lstStyle/>
          <a:p>
            <a:pPr marL="285750" indent="-285750">
              <a:buFont typeface="Arial" panose="020B0604020202020204" pitchFamily="34" charset="0"/>
              <a:buChar char="•"/>
            </a:pPr>
            <a:r>
              <a:rPr lang="en-GB" sz="2000" dirty="0"/>
              <a:t>No new ontology development</a:t>
            </a:r>
          </a:p>
          <a:p>
            <a:pPr marL="285750" indent="-285750">
              <a:buFont typeface="Arial" panose="020B0604020202020204" pitchFamily="34" charset="0"/>
              <a:buChar char="•"/>
            </a:pPr>
            <a:r>
              <a:rPr lang="en-GB" sz="2000" dirty="0"/>
              <a:t>Use </a:t>
            </a:r>
            <a:r>
              <a:rPr lang="en-GB" sz="2000" dirty="0" err="1"/>
              <a:t>eXtreme</a:t>
            </a:r>
            <a:r>
              <a:rPr lang="en-GB" sz="2000" dirty="0"/>
              <a:t> Design for designing system competencies</a:t>
            </a:r>
          </a:p>
          <a:p>
            <a:pPr marL="285750" indent="-285750">
              <a:buFont typeface="Arial" panose="020B0604020202020204" pitchFamily="34" charset="0"/>
              <a:buChar char="•"/>
            </a:pPr>
            <a:r>
              <a:rPr lang="en-GB" sz="2000" dirty="0"/>
              <a:t>Ontological patterns to pragmatically work with music distributors and rights managers who work with DDEX</a:t>
            </a:r>
          </a:p>
          <a:p>
            <a:pPr marL="285750" indent="-285750">
              <a:buFont typeface="Arial" panose="020B0604020202020204" pitchFamily="34" charset="0"/>
              <a:buChar char="•"/>
            </a:pPr>
            <a:r>
              <a:rPr lang="en-GB" sz="2000" dirty="0"/>
              <a:t>For cultural sector, with CIDOC museums, old ISAD(G) and </a:t>
            </a:r>
            <a:r>
              <a:rPr lang="en-GB" sz="2000" dirty="0" err="1"/>
              <a:t>RiC</a:t>
            </a:r>
            <a:r>
              <a:rPr lang="en-GB" sz="2000" dirty="0"/>
              <a:t> archives</a:t>
            </a:r>
          </a:p>
          <a:p>
            <a:pPr marL="285750" indent="-285750">
              <a:buFont typeface="Arial" panose="020B0604020202020204" pitchFamily="34" charset="0"/>
              <a:buChar char="•"/>
            </a:pPr>
            <a:r>
              <a:rPr lang="en-GB" sz="2000" dirty="0"/>
              <a:t>DCTERMS / </a:t>
            </a:r>
            <a:r>
              <a:rPr lang="en-GB" sz="2000" dirty="0" err="1"/>
              <a:t>DataCite</a:t>
            </a:r>
            <a:r>
              <a:rPr lang="en-GB" sz="2000" dirty="0"/>
              <a:t> for EOSC – Dariah data</a:t>
            </a:r>
          </a:p>
          <a:p>
            <a:pPr marL="285750" indent="-285750">
              <a:buFont typeface="Arial" panose="020B0604020202020204" pitchFamily="34" charset="0"/>
              <a:buChar char="•"/>
            </a:pPr>
            <a:r>
              <a:rPr lang="en-GB" sz="2000" dirty="0"/>
              <a:t>DCTERMS / </a:t>
            </a:r>
            <a:r>
              <a:rPr lang="en-GB" sz="2000" dirty="0" err="1"/>
              <a:t>Europeana</a:t>
            </a:r>
            <a:endParaRPr lang="en-GB" sz="2000" dirty="0"/>
          </a:p>
          <a:p>
            <a:br>
              <a:rPr lang="en-GB" sz="1800" dirty="0"/>
            </a:br>
            <a:endParaRPr lang="en-GB" sz="1800" dirty="0"/>
          </a:p>
        </p:txBody>
      </p:sp>
    </p:spTree>
    <p:extLst>
      <p:ext uri="{BB962C8B-B14F-4D97-AF65-F5344CB8AC3E}">
        <p14:creationId xmlns:p14="http://schemas.microsoft.com/office/powerpoint/2010/main" val="33915685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999975-344E-B911-6DA5-057A12F44846}"/>
              </a:ext>
            </a:extLst>
          </p:cNvPr>
          <p:cNvSpPr>
            <a:spLocks noGrp="1"/>
          </p:cNvSpPr>
          <p:nvPr>
            <p:ph type="title"/>
          </p:nvPr>
        </p:nvSpPr>
        <p:spPr>
          <a:xfrm>
            <a:off x="554736" y="542379"/>
            <a:ext cx="5065776" cy="731520"/>
          </a:xfrm>
        </p:spPr>
        <p:txBody>
          <a:bodyPr/>
          <a:lstStyle/>
          <a:p>
            <a:r>
              <a:rPr lang="en-GB" dirty="0"/>
              <a:t>Multilingual Geographic Reconciliation</a:t>
            </a:r>
            <a:endParaRPr lang="LID4096" dirty="0"/>
          </a:p>
        </p:txBody>
      </p:sp>
      <p:graphicFrame>
        <p:nvGraphicFramePr>
          <p:cNvPr id="8" name="Table 7">
            <a:extLst>
              <a:ext uri="{FF2B5EF4-FFF2-40B4-BE49-F238E27FC236}">
                <a16:creationId xmlns:a16="http://schemas.microsoft.com/office/drawing/2014/main" id="{D93E4727-CEA9-D88F-B4B3-B97D5347F327}"/>
              </a:ext>
            </a:extLst>
          </p:cNvPr>
          <p:cNvGraphicFramePr>
            <a:graphicFrameLocks noGrp="1"/>
          </p:cNvGraphicFramePr>
          <p:nvPr>
            <p:extLst>
              <p:ext uri="{D42A27DB-BD31-4B8C-83A1-F6EECF244321}">
                <p14:modId xmlns:p14="http://schemas.microsoft.com/office/powerpoint/2010/main" val="2618368417"/>
              </p:ext>
            </p:extLst>
          </p:nvPr>
        </p:nvGraphicFramePr>
        <p:xfrm>
          <a:off x="6246564" y="908139"/>
          <a:ext cx="5945436" cy="5215038"/>
        </p:xfrm>
        <a:graphic>
          <a:graphicData uri="http://schemas.openxmlformats.org/drawingml/2006/table">
            <a:tbl>
              <a:tblPr/>
              <a:tblGrid>
                <a:gridCol w="990906">
                  <a:extLst>
                    <a:ext uri="{9D8B030D-6E8A-4147-A177-3AD203B41FA5}">
                      <a16:colId xmlns:a16="http://schemas.microsoft.com/office/drawing/2014/main" val="1750747018"/>
                    </a:ext>
                  </a:extLst>
                </a:gridCol>
                <a:gridCol w="990906">
                  <a:extLst>
                    <a:ext uri="{9D8B030D-6E8A-4147-A177-3AD203B41FA5}">
                      <a16:colId xmlns:a16="http://schemas.microsoft.com/office/drawing/2014/main" val="1428249195"/>
                    </a:ext>
                  </a:extLst>
                </a:gridCol>
                <a:gridCol w="990906">
                  <a:extLst>
                    <a:ext uri="{9D8B030D-6E8A-4147-A177-3AD203B41FA5}">
                      <a16:colId xmlns:a16="http://schemas.microsoft.com/office/drawing/2014/main" val="26676900"/>
                    </a:ext>
                  </a:extLst>
                </a:gridCol>
                <a:gridCol w="990906">
                  <a:extLst>
                    <a:ext uri="{9D8B030D-6E8A-4147-A177-3AD203B41FA5}">
                      <a16:colId xmlns:a16="http://schemas.microsoft.com/office/drawing/2014/main" val="2885602436"/>
                    </a:ext>
                  </a:extLst>
                </a:gridCol>
                <a:gridCol w="990906">
                  <a:extLst>
                    <a:ext uri="{9D8B030D-6E8A-4147-A177-3AD203B41FA5}">
                      <a16:colId xmlns:a16="http://schemas.microsoft.com/office/drawing/2014/main" val="1526797461"/>
                    </a:ext>
                  </a:extLst>
                </a:gridCol>
                <a:gridCol w="990906">
                  <a:extLst>
                    <a:ext uri="{9D8B030D-6E8A-4147-A177-3AD203B41FA5}">
                      <a16:colId xmlns:a16="http://schemas.microsoft.com/office/drawing/2014/main" val="408632920"/>
                    </a:ext>
                  </a:extLst>
                </a:gridCol>
              </a:tblGrid>
              <a:tr h="715548">
                <a:tc>
                  <a:txBody>
                    <a:bodyPr/>
                    <a:lstStyle/>
                    <a:p>
                      <a:pPr>
                        <a:buNone/>
                      </a:pPr>
                      <a:r>
                        <a:rPr lang="en-GB" sz="1300" b="1" dirty="0">
                          <a:solidFill>
                            <a:schemeClr val="bg1"/>
                          </a:solidFill>
                        </a:rPr>
                        <a:t>Slovak</a:t>
                      </a:r>
                    </a:p>
                  </a:txBody>
                  <a:tcPr marL="64721" marR="64721" marT="32361" marB="32361" anchor="ctr">
                    <a:lnL>
                      <a:noFill/>
                    </a:lnL>
                    <a:lnR>
                      <a:noFill/>
                    </a:lnR>
                    <a:lnT>
                      <a:noFill/>
                    </a:lnT>
                    <a:lnB>
                      <a:noFill/>
                    </a:lnB>
                    <a:noFill/>
                  </a:tcPr>
                </a:tc>
                <a:tc>
                  <a:txBody>
                    <a:bodyPr/>
                    <a:lstStyle/>
                    <a:p>
                      <a:pPr>
                        <a:buNone/>
                      </a:pPr>
                      <a:r>
                        <a:rPr lang="en-GB" sz="1300" b="1" dirty="0">
                          <a:solidFill>
                            <a:schemeClr val="bg1"/>
                          </a:solidFill>
                        </a:rPr>
                        <a:t>Hungarian</a:t>
                      </a:r>
                    </a:p>
                  </a:txBody>
                  <a:tcPr marL="64721" marR="64721" marT="32361" marB="32361" anchor="ctr">
                    <a:lnL>
                      <a:noFill/>
                    </a:lnL>
                    <a:lnR>
                      <a:noFill/>
                    </a:lnR>
                    <a:lnT>
                      <a:noFill/>
                    </a:lnT>
                    <a:lnB>
                      <a:noFill/>
                    </a:lnB>
                    <a:noFill/>
                  </a:tcPr>
                </a:tc>
                <a:tc>
                  <a:txBody>
                    <a:bodyPr/>
                    <a:lstStyle/>
                    <a:p>
                      <a:pPr>
                        <a:buNone/>
                      </a:pPr>
                      <a:r>
                        <a:rPr lang="en-GB" sz="1300" b="1" dirty="0">
                          <a:solidFill>
                            <a:schemeClr val="bg1"/>
                          </a:solidFill>
                        </a:rPr>
                        <a:t>German</a:t>
                      </a:r>
                    </a:p>
                  </a:txBody>
                  <a:tcPr marL="64721" marR="64721" marT="32361" marB="32361" anchor="ctr">
                    <a:lnL>
                      <a:noFill/>
                    </a:lnL>
                    <a:lnR>
                      <a:noFill/>
                    </a:lnR>
                    <a:lnT>
                      <a:noFill/>
                    </a:lnT>
                    <a:lnB>
                      <a:noFill/>
                    </a:lnB>
                    <a:noFill/>
                  </a:tcPr>
                </a:tc>
                <a:tc>
                  <a:txBody>
                    <a:bodyPr/>
                    <a:lstStyle/>
                    <a:p>
                      <a:pPr>
                        <a:buNone/>
                      </a:pPr>
                      <a:r>
                        <a:rPr lang="en-GB" sz="1300" b="1" dirty="0">
                          <a:solidFill>
                            <a:schemeClr val="bg1"/>
                          </a:solidFill>
                        </a:rPr>
                        <a:t>Ukrainian / Ruthenian</a:t>
                      </a:r>
                    </a:p>
                  </a:txBody>
                  <a:tcPr marL="64721" marR="64721" marT="32361" marB="32361" anchor="ctr">
                    <a:lnL>
                      <a:noFill/>
                    </a:lnL>
                    <a:lnR>
                      <a:noFill/>
                    </a:lnR>
                    <a:lnT>
                      <a:noFill/>
                    </a:lnT>
                    <a:lnB>
                      <a:noFill/>
                    </a:lnB>
                    <a:noFill/>
                  </a:tcPr>
                </a:tc>
                <a:tc>
                  <a:txBody>
                    <a:bodyPr/>
                    <a:lstStyle/>
                    <a:p>
                      <a:pPr>
                        <a:buNone/>
                      </a:pPr>
                      <a:r>
                        <a:rPr lang="en-GB" sz="1200" b="1" dirty="0" err="1">
                          <a:solidFill>
                            <a:schemeClr val="bg1"/>
                          </a:solidFill>
                        </a:rPr>
                        <a:t>GeoNames</a:t>
                      </a:r>
                      <a:endParaRPr lang="en-GB" sz="1200" b="1" dirty="0">
                        <a:solidFill>
                          <a:schemeClr val="bg1"/>
                        </a:solidFill>
                      </a:endParaRPr>
                    </a:p>
                  </a:txBody>
                  <a:tcPr marL="64721" marR="64721" marT="32361" marB="32361" anchor="ctr">
                    <a:lnL>
                      <a:noFill/>
                    </a:lnL>
                    <a:lnR>
                      <a:noFill/>
                    </a:lnR>
                    <a:lnT>
                      <a:noFill/>
                    </a:lnT>
                    <a:lnB>
                      <a:noFill/>
                    </a:lnB>
                    <a:noFill/>
                  </a:tcPr>
                </a:tc>
                <a:tc>
                  <a:txBody>
                    <a:bodyPr/>
                    <a:lstStyle/>
                    <a:p>
                      <a:pPr>
                        <a:buNone/>
                      </a:pPr>
                      <a:r>
                        <a:rPr lang="en-GB" sz="1300" b="1" dirty="0">
                          <a:solidFill>
                            <a:schemeClr val="bg1"/>
                          </a:solidFill>
                        </a:rPr>
                        <a:t>VIAF ID</a:t>
                      </a:r>
                    </a:p>
                  </a:txBody>
                  <a:tcPr marL="64721" marR="64721" marT="32361" marB="32361" anchor="ctr">
                    <a:lnL>
                      <a:noFill/>
                    </a:lnL>
                    <a:lnR>
                      <a:noFill/>
                    </a:lnR>
                    <a:lnT>
                      <a:noFill/>
                    </a:lnT>
                    <a:lnB>
                      <a:noFill/>
                    </a:lnB>
                    <a:noFill/>
                  </a:tcPr>
                </a:tc>
                <a:extLst>
                  <a:ext uri="{0D108BD9-81ED-4DB2-BD59-A6C34878D82A}">
                    <a16:rowId xmlns:a16="http://schemas.microsoft.com/office/drawing/2014/main" val="1762342701"/>
                  </a:ext>
                </a:extLst>
              </a:tr>
              <a:tr h="420438">
                <a:tc>
                  <a:txBody>
                    <a:bodyPr/>
                    <a:lstStyle/>
                    <a:p>
                      <a:pPr>
                        <a:buNone/>
                      </a:pPr>
                      <a:r>
                        <a:rPr lang="en-GB" sz="950" dirty="0" err="1">
                          <a:solidFill>
                            <a:schemeClr val="bg1"/>
                          </a:solidFill>
                        </a:rPr>
                        <a:t>Slovensko</a:t>
                      </a:r>
                      <a:endParaRPr lang="en-GB" sz="950" dirty="0">
                        <a:solidFill>
                          <a:schemeClr val="bg1"/>
                        </a:solidFill>
                      </a:endParaRPr>
                    </a:p>
                  </a:txBody>
                  <a:tcPr marL="64721" marR="64721" marT="32361" marB="32361" anchor="ctr">
                    <a:lnL>
                      <a:noFill/>
                    </a:lnL>
                    <a:lnR>
                      <a:noFill/>
                    </a:lnR>
                    <a:lnT>
                      <a:noFill/>
                    </a:lnT>
                    <a:lnB>
                      <a:noFill/>
                    </a:lnB>
                    <a:noFill/>
                  </a:tcPr>
                </a:tc>
                <a:tc>
                  <a:txBody>
                    <a:bodyPr/>
                    <a:lstStyle/>
                    <a:p>
                      <a:pPr>
                        <a:buNone/>
                      </a:pPr>
                      <a:r>
                        <a:rPr lang="en-GB" sz="950" dirty="0" err="1">
                          <a:solidFill>
                            <a:schemeClr val="bg1"/>
                          </a:solidFill>
                        </a:rPr>
                        <a:t>Szlovákia</a:t>
                      </a:r>
                      <a:endParaRPr lang="en-GB" sz="950" dirty="0">
                        <a:solidFill>
                          <a:schemeClr val="bg1"/>
                        </a:solidFill>
                      </a:endParaRPr>
                    </a:p>
                  </a:txBody>
                  <a:tcPr marL="64721" marR="64721" marT="32361" marB="32361" anchor="ctr">
                    <a:lnL>
                      <a:noFill/>
                    </a:lnL>
                    <a:lnR>
                      <a:noFill/>
                    </a:lnR>
                    <a:lnT>
                      <a:noFill/>
                    </a:lnT>
                    <a:lnB>
                      <a:noFill/>
                    </a:lnB>
                    <a:noFill/>
                  </a:tcPr>
                </a:tc>
                <a:tc>
                  <a:txBody>
                    <a:bodyPr/>
                    <a:lstStyle/>
                    <a:p>
                      <a:pPr>
                        <a:buNone/>
                      </a:pPr>
                      <a:r>
                        <a:rPr lang="en-GB" sz="950" dirty="0" err="1">
                          <a:solidFill>
                            <a:schemeClr val="bg1"/>
                          </a:solidFill>
                        </a:rPr>
                        <a:t>Slowakei</a:t>
                      </a:r>
                      <a:endParaRPr lang="en-GB" sz="950" dirty="0">
                        <a:solidFill>
                          <a:schemeClr val="bg1"/>
                        </a:solidFill>
                      </a:endParaRPr>
                    </a:p>
                  </a:txBody>
                  <a:tcPr marL="64721" marR="64721" marT="32361" marB="32361" anchor="ctr">
                    <a:lnL>
                      <a:noFill/>
                    </a:lnL>
                    <a:lnR>
                      <a:noFill/>
                    </a:lnR>
                    <a:lnT>
                      <a:noFill/>
                    </a:lnT>
                    <a:lnB>
                      <a:noFill/>
                    </a:lnB>
                    <a:noFill/>
                  </a:tcPr>
                </a:tc>
                <a:tc>
                  <a:txBody>
                    <a:bodyPr/>
                    <a:lstStyle/>
                    <a:p>
                      <a:pPr>
                        <a:buNone/>
                      </a:pPr>
                      <a:r>
                        <a:rPr lang="az-Cyrl-AZ" sz="950">
                          <a:solidFill>
                            <a:schemeClr val="bg1"/>
                          </a:solidFill>
                        </a:rPr>
                        <a:t>Словаччина</a:t>
                      </a:r>
                    </a:p>
                  </a:txBody>
                  <a:tcPr marL="64721" marR="64721" marT="32361" marB="32361" anchor="ctr">
                    <a:lnL>
                      <a:noFill/>
                    </a:lnL>
                    <a:lnR>
                      <a:noFill/>
                    </a:lnR>
                    <a:lnT>
                      <a:noFill/>
                    </a:lnT>
                    <a:lnB>
                      <a:noFill/>
                    </a:lnB>
                    <a:noFill/>
                  </a:tcPr>
                </a:tc>
                <a:tc>
                  <a:txBody>
                    <a:bodyPr/>
                    <a:lstStyle/>
                    <a:p>
                      <a:pPr>
                        <a:buNone/>
                      </a:pPr>
                      <a:r>
                        <a:rPr lang="en-NL" sz="950">
                          <a:solidFill>
                            <a:schemeClr val="bg1"/>
                          </a:solidFill>
                        </a:rPr>
                        <a:t>3057568</a:t>
                      </a:r>
                    </a:p>
                  </a:txBody>
                  <a:tcPr marL="64721" marR="64721" marT="32361" marB="32361" anchor="ctr">
                    <a:lnL>
                      <a:noFill/>
                    </a:lnL>
                    <a:lnR>
                      <a:noFill/>
                    </a:lnR>
                    <a:lnT>
                      <a:noFill/>
                    </a:lnT>
                    <a:lnB>
                      <a:noFill/>
                    </a:lnB>
                    <a:noFill/>
                  </a:tcPr>
                </a:tc>
                <a:tc>
                  <a:txBody>
                    <a:bodyPr/>
                    <a:lstStyle/>
                    <a:p>
                      <a:pPr>
                        <a:buNone/>
                      </a:pPr>
                      <a:r>
                        <a:rPr lang="en-NL" sz="950">
                          <a:solidFill>
                            <a:schemeClr val="bg1"/>
                          </a:solidFill>
                        </a:rPr>
                        <a:t>130796284</a:t>
                      </a:r>
                    </a:p>
                  </a:txBody>
                  <a:tcPr marL="64721" marR="64721" marT="32361" marB="32361" anchor="ctr">
                    <a:lnL>
                      <a:noFill/>
                    </a:lnL>
                    <a:lnR>
                      <a:noFill/>
                    </a:lnR>
                    <a:lnT>
                      <a:noFill/>
                    </a:lnT>
                    <a:lnB>
                      <a:noFill/>
                    </a:lnB>
                    <a:noFill/>
                  </a:tcPr>
                </a:tc>
                <a:extLst>
                  <a:ext uri="{0D108BD9-81ED-4DB2-BD59-A6C34878D82A}">
                    <a16:rowId xmlns:a16="http://schemas.microsoft.com/office/drawing/2014/main" val="846899134"/>
                  </a:ext>
                </a:extLst>
              </a:tr>
              <a:tr h="420438">
                <a:tc>
                  <a:txBody>
                    <a:bodyPr/>
                    <a:lstStyle/>
                    <a:p>
                      <a:pPr>
                        <a:buNone/>
                      </a:pPr>
                      <a:r>
                        <a:rPr lang="en-GB" sz="950">
                          <a:solidFill>
                            <a:schemeClr val="bg1"/>
                          </a:solidFill>
                        </a:rPr>
                        <a:t>Bratislava</a:t>
                      </a:r>
                    </a:p>
                  </a:txBody>
                  <a:tcPr marL="64721" marR="64721" marT="32361" marB="32361" anchor="ctr">
                    <a:lnL>
                      <a:noFill/>
                    </a:lnL>
                    <a:lnR>
                      <a:noFill/>
                    </a:lnR>
                    <a:lnT>
                      <a:noFill/>
                    </a:lnT>
                    <a:lnB>
                      <a:noFill/>
                    </a:lnB>
                    <a:noFill/>
                  </a:tcPr>
                </a:tc>
                <a:tc>
                  <a:txBody>
                    <a:bodyPr/>
                    <a:lstStyle/>
                    <a:p>
                      <a:pPr>
                        <a:buNone/>
                      </a:pPr>
                      <a:r>
                        <a:rPr lang="en-GB" sz="950">
                          <a:solidFill>
                            <a:schemeClr val="bg1"/>
                          </a:solidFill>
                        </a:rPr>
                        <a:t>Pozsony</a:t>
                      </a:r>
                    </a:p>
                  </a:txBody>
                  <a:tcPr marL="64721" marR="64721" marT="32361" marB="32361" anchor="ctr">
                    <a:lnL>
                      <a:noFill/>
                    </a:lnL>
                    <a:lnR>
                      <a:noFill/>
                    </a:lnR>
                    <a:lnT>
                      <a:noFill/>
                    </a:lnT>
                    <a:lnB>
                      <a:noFill/>
                    </a:lnB>
                    <a:noFill/>
                  </a:tcPr>
                </a:tc>
                <a:tc>
                  <a:txBody>
                    <a:bodyPr/>
                    <a:lstStyle/>
                    <a:p>
                      <a:pPr>
                        <a:buNone/>
                      </a:pPr>
                      <a:r>
                        <a:rPr lang="en-GB" sz="950" dirty="0">
                          <a:solidFill>
                            <a:schemeClr val="bg1"/>
                          </a:solidFill>
                        </a:rPr>
                        <a:t>Pressburg</a:t>
                      </a:r>
                    </a:p>
                  </a:txBody>
                  <a:tcPr marL="64721" marR="64721" marT="32361" marB="32361" anchor="ctr">
                    <a:lnL>
                      <a:noFill/>
                    </a:lnL>
                    <a:lnR>
                      <a:noFill/>
                    </a:lnR>
                    <a:lnT>
                      <a:noFill/>
                    </a:lnT>
                    <a:lnB>
                      <a:noFill/>
                    </a:lnB>
                    <a:noFill/>
                  </a:tcPr>
                </a:tc>
                <a:tc>
                  <a:txBody>
                    <a:bodyPr/>
                    <a:lstStyle/>
                    <a:p>
                      <a:pPr>
                        <a:buNone/>
                      </a:pPr>
                      <a:r>
                        <a:rPr lang="az-Cyrl-AZ" sz="950" dirty="0">
                          <a:solidFill>
                            <a:schemeClr val="bg1"/>
                          </a:solidFill>
                        </a:rPr>
                        <a:t>Братислава</a:t>
                      </a:r>
                    </a:p>
                  </a:txBody>
                  <a:tcPr marL="64721" marR="64721" marT="32361" marB="32361" anchor="ctr">
                    <a:lnL>
                      <a:noFill/>
                    </a:lnL>
                    <a:lnR>
                      <a:noFill/>
                    </a:lnR>
                    <a:lnT>
                      <a:noFill/>
                    </a:lnT>
                    <a:lnB>
                      <a:noFill/>
                    </a:lnB>
                    <a:noFill/>
                  </a:tcPr>
                </a:tc>
                <a:tc>
                  <a:txBody>
                    <a:bodyPr/>
                    <a:lstStyle/>
                    <a:p>
                      <a:pPr>
                        <a:buNone/>
                      </a:pPr>
                      <a:r>
                        <a:rPr lang="en-NL" sz="950">
                          <a:solidFill>
                            <a:schemeClr val="bg1"/>
                          </a:solidFill>
                        </a:rPr>
                        <a:t>3060972</a:t>
                      </a:r>
                    </a:p>
                  </a:txBody>
                  <a:tcPr marL="64721" marR="64721" marT="32361" marB="32361" anchor="ctr">
                    <a:lnL>
                      <a:noFill/>
                    </a:lnL>
                    <a:lnR>
                      <a:noFill/>
                    </a:lnR>
                    <a:lnT>
                      <a:noFill/>
                    </a:lnT>
                    <a:lnB>
                      <a:noFill/>
                    </a:lnB>
                    <a:noFill/>
                  </a:tcPr>
                </a:tc>
                <a:tc>
                  <a:txBody>
                    <a:bodyPr/>
                    <a:lstStyle/>
                    <a:p>
                      <a:pPr>
                        <a:buNone/>
                      </a:pPr>
                      <a:r>
                        <a:rPr lang="en-NL" sz="950">
                          <a:solidFill>
                            <a:schemeClr val="bg1"/>
                          </a:solidFill>
                        </a:rPr>
                        <a:t>126115307</a:t>
                      </a:r>
                    </a:p>
                  </a:txBody>
                  <a:tcPr marL="64721" marR="64721" marT="32361" marB="32361" anchor="ctr">
                    <a:lnL>
                      <a:noFill/>
                    </a:lnL>
                    <a:lnR>
                      <a:noFill/>
                    </a:lnR>
                    <a:lnT>
                      <a:noFill/>
                    </a:lnT>
                    <a:lnB>
                      <a:noFill/>
                    </a:lnB>
                    <a:noFill/>
                  </a:tcPr>
                </a:tc>
                <a:extLst>
                  <a:ext uri="{0D108BD9-81ED-4DB2-BD59-A6C34878D82A}">
                    <a16:rowId xmlns:a16="http://schemas.microsoft.com/office/drawing/2014/main" val="2083849029"/>
                  </a:ext>
                </a:extLst>
              </a:tr>
              <a:tr h="715548">
                <a:tc>
                  <a:txBody>
                    <a:bodyPr/>
                    <a:lstStyle/>
                    <a:p>
                      <a:pPr>
                        <a:buNone/>
                      </a:pPr>
                      <a:r>
                        <a:rPr lang="en-GB" sz="950">
                          <a:solidFill>
                            <a:schemeClr val="bg1"/>
                          </a:solidFill>
                        </a:rPr>
                        <a:t>Košice</a:t>
                      </a:r>
                    </a:p>
                  </a:txBody>
                  <a:tcPr marL="64721" marR="64721" marT="32361" marB="32361" anchor="ctr">
                    <a:lnL>
                      <a:noFill/>
                    </a:lnL>
                    <a:lnR>
                      <a:noFill/>
                    </a:lnR>
                    <a:lnT>
                      <a:noFill/>
                    </a:lnT>
                    <a:lnB>
                      <a:noFill/>
                    </a:lnB>
                    <a:noFill/>
                  </a:tcPr>
                </a:tc>
                <a:tc>
                  <a:txBody>
                    <a:bodyPr/>
                    <a:lstStyle/>
                    <a:p>
                      <a:pPr>
                        <a:buNone/>
                      </a:pPr>
                      <a:r>
                        <a:rPr lang="en-GB" sz="950" dirty="0">
                          <a:solidFill>
                            <a:schemeClr val="bg1"/>
                          </a:solidFill>
                        </a:rPr>
                        <a:t>Kassa</a:t>
                      </a:r>
                    </a:p>
                  </a:txBody>
                  <a:tcPr marL="64721" marR="64721" marT="32361" marB="32361" anchor="ctr">
                    <a:lnL>
                      <a:noFill/>
                    </a:lnL>
                    <a:lnR>
                      <a:noFill/>
                    </a:lnR>
                    <a:lnT>
                      <a:noFill/>
                    </a:lnT>
                    <a:lnB>
                      <a:noFill/>
                    </a:lnB>
                    <a:noFill/>
                  </a:tcPr>
                </a:tc>
                <a:tc>
                  <a:txBody>
                    <a:bodyPr/>
                    <a:lstStyle/>
                    <a:p>
                      <a:pPr>
                        <a:buNone/>
                      </a:pPr>
                      <a:r>
                        <a:rPr lang="en-GB" sz="950">
                          <a:solidFill>
                            <a:schemeClr val="bg1"/>
                          </a:solidFill>
                        </a:rPr>
                        <a:t>Kaschau</a:t>
                      </a:r>
                    </a:p>
                  </a:txBody>
                  <a:tcPr marL="64721" marR="64721" marT="32361" marB="32361" anchor="ctr">
                    <a:lnL>
                      <a:noFill/>
                    </a:lnL>
                    <a:lnR>
                      <a:noFill/>
                    </a:lnR>
                    <a:lnT>
                      <a:noFill/>
                    </a:lnT>
                    <a:lnB>
                      <a:noFill/>
                    </a:lnB>
                    <a:noFill/>
                  </a:tcPr>
                </a:tc>
                <a:tc>
                  <a:txBody>
                    <a:bodyPr/>
                    <a:lstStyle/>
                    <a:p>
                      <a:pPr>
                        <a:buNone/>
                      </a:pPr>
                      <a:r>
                        <a:rPr lang="az-Cyrl-AZ" sz="950" dirty="0">
                          <a:solidFill>
                            <a:schemeClr val="bg1"/>
                          </a:solidFill>
                        </a:rPr>
                        <a:t>Кошиці / Кошице</a:t>
                      </a:r>
                    </a:p>
                  </a:txBody>
                  <a:tcPr marL="64721" marR="64721" marT="32361" marB="32361" anchor="ctr">
                    <a:lnL>
                      <a:noFill/>
                    </a:lnL>
                    <a:lnR>
                      <a:noFill/>
                    </a:lnR>
                    <a:lnT>
                      <a:noFill/>
                    </a:lnT>
                    <a:lnB>
                      <a:noFill/>
                    </a:lnB>
                    <a:noFill/>
                  </a:tcPr>
                </a:tc>
                <a:tc>
                  <a:txBody>
                    <a:bodyPr/>
                    <a:lstStyle/>
                    <a:p>
                      <a:pPr>
                        <a:buNone/>
                      </a:pPr>
                      <a:r>
                        <a:rPr lang="en-NL" sz="950" dirty="0">
                          <a:solidFill>
                            <a:schemeClr val="bg1"/>
                          </a:solidFill>
                        </a:rPr>
                        <a:t>724443</a:t>
                      </a:r>
                    </a:p>
                  </a:txBody>
                  <a:tcPr marL="64721" marR="64721" marT="32361" marB="32361" anchor="ctr">
                    <a:lnL>
                      <a:noFill/>
                    </a:lnL>
                    <a:lnR>
                      <a:noFill/>
                    </a:lnR>
                    <a:lnT>
                      <a:noFill/>
                    </a:lnT>
                    <a:lnB>
                      <a:noFill/>
                    </a:lnB>
                    <a:noFill/>
                  </a:tcPr>
                </a:tc>
                <a:tc>
                  <a:txBody>
                    <a:bodyPr/>
                    <a:lstStyle/>
                    <a:p>
                      <a:pPr>
                        <a:buNone/>
                      </a:pPr>
                      <a:r>
                        <a:rPr lang="en-NL" sz="950">
                          <a:solidFill>
                            <a:schemeClr val="bg1"/>
                          </a:solidFill>
                        </a:rPr>
                        <a:t>243674873</a:t>
                      </a:r>
                    </a:p>
                  </a:txBody>
                  <a:tcPr marL="64721" marR="64721" marT="32361" marB="32361" anchor="ctr">
                    <a:lnL>
                      <a:noFill/>
                    </a:lnL>
                    <a:lnR>
                      <a:noFill/>
                    </a:lnR>
                    <a:lnT>
                      <a:noFill/>
                    </a:lnT>
                    <a:lnB>
                      <a:noFill/>
                    </a:lnB>
                    <a:noFill/>
                  </a:tcPr>
                </a:tc>
                <a:extLst>
                  <a:ext uri="{0D108BD9-81ED-4DB2-BD59-A6C34878D82A}">
                    <a16:rowId xmlns:a16="http://schemas.microsoft.com/office/drawing/2014/main" val="4145106477"/>
                  </a:ext>
                </a:extLst>
              </a:tr>
              <a:tr h="420438">
                <a:tc>
                  <a:txBody>
                    <a:bodyPr/>
                    <a:lstStyle/>
                    <a:p>
                      <a:pPr>
                        <a:buNone/>
                      </a:pPr>
                      <a:r>
                        <a:rPr lang="en-GB" sz="950">
                          <a:solidFill>
                            <a:schemeClr val="bg1"/>
                          </a:solidFill>
                        </a:rPr>
                        <a:t>Prešov</a:t>
                      </a:r>
                    </a:p>
                  </a:txBody>
                  <a:tcPr marL="64721" marR="64721" marT="32361" marB="32361" anchor="ctr">
                    <a:lnL>
                      <a:noFill/>
                    </a:lnL>
                    <a:lnR>
                      <a:noFill/>
                    </a:lnR>
                    <a:lnT>
                      <a:noFill/>
                    </a:lnT>
                    <a:lnB>
                      <a:noFill/>
                    </a:lnB>
                    <a:noFill/>
                  </a:tcPr>
                </a:tc>
                <a:tc>
                  <a:txBody>
                    <a:bodyPr/>
                    <a:lstStyle/>
                    <a:p>
                      <a:pPr>
                        <a:buNone/>
                      </a:pPr>
                      <a:r>
                        <a:rPr lang="en-GB" sz="950">
                          <a:solidFill>
                            <a:schemeClr val="bg1"/>
                          </a:solidFill>
                        </a:rPr>
                        <a:t>Eperjes</a:t>
                      </a:r>
                    </a:p>
                  </a:txBody>
                  <a:tcPr marL="64721" marR="64721" marT="32361" marB="32361" anchor="ctr">
                    <a:lnL>
                      <a:noFill/>
                    </a:lnL>
                    <a:lnR>
                      <a:noFill/>
                    </a:lnR>
                    <a:lnT>
                      <a:noFill/>
                    </a:lnT>
                    <a:lnB>
                      <a:noFill/>
                    </a:lnB>
                    <a:noFill/>
                  </a:tcPr>
                </a:tc>
                <a:tc>
                  <a:txBody>
                    <a:bodyPr/>
                    <a:lstStyle/>
                    <a:p>
                      <a:pPr>
                        <a:buNone/>
                      </a:pPr>
                      <a:r>
                        <a:rPr lang="en-GB" sz="950">
                          <a:solidFill>
                            <a:schemeClr val="bg1"/>
                          </a:solidFill>
                        </a:rPr>
                        <a:t>Preschau</a:t>
                      </a:r>
                    </a:p>
                  </a:txBody>
                  <a:tcPr marL="64721" marR="64721" marT="32361" marB="32361" anchor="ctr">
                    <a:lnL>
                      <a:noFill/>
                    </a:lnL>
                    <a:lnR>
                      <a:noFill/>
                    </a:lnR>
                    <a:lnT>
                      <a:noFill/>
                    </a:lnT>
                    <a:lnB>
                      <a:noFill/>
                    </a:lnB>
                    <a:noFill/>
                  </a:tcPr>
                </a:tc>
                <a:tc>
                  <a:txBody>
                    <a:bodyPr/>
                    <a:lstStyle/>
                    <a:p>
                      <a:pPr>
                        <a:buNone/>
                      </a:pPr>
                      <a:r>
                        <a:rPr lang="az-Cyrl-AZ" sz="950">
                          <a:solidFill>
                            <a:schemeClr val="bg1"/>
                          </a:solidFill>
                        </a:rPr>
                        <a:t>Пряшів</a:t>
                      </a:r>
                    </a:p>
                  </a:txBody>
                  <a:tcPr marL="64721" marR="64721" marT="32361" marB="32361" anchor="ctr">
                    <a:lnL>
                      <a:noFill/>
                    </a:lnL>
                    <a:lnR>
                      <a:noFill/>
                    </a:lnR>
                    <a:lnT>
                      <a:noFill/>
                    </a:lnT>
                    <a:lnB>
                      <a:noFill/>
                    </a:lnB>
                    <a:noFill/>
                  </a:tcPr>
                </a:tc>
                <a:tc>
                  <a:txBody>
                    <a:bodyPr/>
                    <a:lstStyle/>
                    <a:p>
                      <a:pPr>
                        <a:buNone/>
                      </a:pPr>
                      <a:r>
                        <a:rPr lang="en-NL" sz="950" dirty="0">
                          <a:solidFill>
                            <a:schemeClr val="bg1"/>
                          </a:solidFill>
                        </a:rPr>
                        <a:t>723846</a:t>
                      </a:r>
                    </a:p>
                  </a:txBody>
                  <a:tcPr marL="64721" marR="64721" marT="32361" marB="32361" anchor="ctr">
                    <a:lnL>
                      <a:noFill/>
                    </a:lnL>
                    <a:lnR>
                      <a:noFill/>
                    </a:lnR>
                    <a:lnT>
                      <a:noFill/>
                    </a:lnT>
                    <a:lnB>
                      <a:noFill/>
                    </a:lnB>
                    <a:noFill/>
                  </a:tcPr>
                </a:tc>
                <a:tc>
                  <a:txBody>
                    <a:bodyPr/>
                    <a:lstStyle/>
                    <a:p>
                      <a:pPr>
                        <a:buNone/>
                      </a:pPr>
                      <a:r>
                        <a:rPr lang="en-NL" sz="950">
                          <a:solidFill>
                            <a:schemeClr val="bg1"/>
                          </a:solidFill>
                        </a:rPr>
                        <a:t>238550385</a:t>
                      </a:r>
                    </a:p>
                  </a:txBody>
                  <a:tcPr marL="64721" marR="64721" marT="32361" marB="32361" anchor="ctr">
                    <a:lnL>
                      <a:noFill/>
                    </a:lnL>
                    <a:lnR>
                      <a:noFill/>
                    </a:lnR>
                    <a:lnT>
                      <a:noFill/>
                    </a:lnT>
                    <a:lnB>
                      <a:noFill/>
                    </a:lnB>
                    <a:noFill/>
                  </a:tcPr>
                </a:tc>
                <a:extLst>
                  <a:ext uri="{0D108BD9-81ED-4DB2-BD59-A6C34878D82A}">
                    <a16:rowId xmlns:a16="http://schemas.microsoft.com/office/drawing/2014/main" val="2373272796"/>
                  </a:ext>
                </a:extLst>
              </a:tr>
              <a:tr h="420438">
                <a:tc>
                  <a:txBody>
                    <a:bodyPr/>
                    <a:lstStyle/>
                    <a:p>
                      <a:pPr>
                        <a:buNone/>
                      </a:pPr>
                      <a:r>
                        <a:rPr lang="en-GB" sz="950">
                          <a:solidFill>
                            <a:schemeClr val="bg1"/>
                          </a:solidFill>
                        </a:rPr>
                        <a:t>Levoča</a:t>
                      </a:r>
                    </a:p>
                  </a:txBody>
                  <a:tcPr marL="64721" marR="64721" marT="32361" marB="32361" anchor="ctr">
                    <a:lnL>
                      <a:noFill/>
                    </a:lnL>
                    <a:lnR>
                      <a:noFill/>
                    </a:lnR>
                    <a:lnT>
                      <a:noFill/>
                    </a:lnT>
                    <a:lnB>
                      <a:noFill/>
                    </a:lnB>
                    <a:noFill/>
                  </a:tcPr>
                </a:tc>
                <a:tc>
                  <a:txBody>
                    <a:bodyPr/>
                    <a:lstStyle/>
                    <a:p>
                      <a:pPr>
                        <a:buNone/>
                      </a:pPr>
                      <a:r>
                        <a:rPr lang="en-GB" sz="950">
                          <a:solidFill>
                            <a:schemeClr val="bg1"/>
                          </a:solidFill>
                        </a:rPr>
                        <a:t>Lőcse</a:t>
                      </a:r>
                    </a:p>
                  </a:txBody>
                  <a:tcPr marL="64721" marR="64721" marT="32361" marB="32361" anchor="ctr">
                    <a:lnL>
                      <a:noFill/>
                    </a:lnL>
                    <a:lnR>
                      <a:noFill/>
                    </a:lnR>
                    <a:lnT>
                      <a:noFill/>
                    </a:lnT>
                    <a:lnB>
                      <a:noFill/>
                    </a:lnB>
                    <a:noFill/>
                  </a:tcPr>
                </a:tc>
                <a:tc>
                  <a:txBody>
                    <a:bodyPr/>
                    <a:lstStyle/>
                    <a:p>
                      <a:pPr>
                        <a:buNone/>
                      </a:pPr>
                      <a:r>
                        <a:rPr lang="en-GB" sz="950">
                          <a:solidFill>
                            <a:schemeClr val="bg1"/>
                          </a:solidFill>
                        </a:rPr>
                        <a:t>Leutschau</a:t>
                      </a:r>
                    </a:p>
                  </a:txBody>
                  <a:tcPr marL="64721" marR="64721" marT="32361" marB="32361" anchor="ctr">
                    <a:lnL>
                      <a:noFill/>
                    </a:lnL>
                    <a:lnR>
                      <a:noFill/>
                    </a:lnR>
                    <a:lnT>
                      <a:noFill/>
                    </a:lnT>
                    <a:lnB>
                      <a:noFill/>
                    </a:lnB>
                    <a:noFill/>
                  </a:tcPr>
                </a:tc>
                <a:tc>
                  <a:txBody>
                    <a:bodyPr/>
                    <a:lstStyle/>
                    <a:p>
                      <a:pPr>
                        <a:buNone/>
                      </a:pPr>
                      <a:r>
                        <a:rPr lang="az-Cyrl-AZ" sz="950">
                          <a:solidFill>
                            <a:schemeClr val="bg1"/>
                          </a:solidFill>
                        </a:rPr>
                        <a:t>Левоча</a:t>
                      </a:r>
                    </a:p>
                  </a:txBody>
                  <a:tcPr marL="64721" marR="64721" marT="32361" marB="32361" anchor="ctr">
                    <a:lnL>
                      <a:noFill/>
                    </a:lnL>
                    <a:lnR>
                      <a:noFill/>
                    </a:lnR>
                    <a:lnT>
                      <a:noFill/>
                    </a:lnT>
                    <a:lnB>
                      <a:noFill/>
                    </a:lnB>
                    <a:noFill/>
                  </a:tcPr>
                </a:tc>
                <a:tc>
                  <a:txBody>
                    <a:bodyPr/>
                    <a:lstStyle/>
                    <a:p>
                      <a:pPr>
                        <a:buNone/>
                      </a:pPr>
                      <a:r>
                        <a:rPr lang="en-NL" sz="950" dirty="0">
                          <a:solidFill>
                            <a:schemeClr val="bg1"/>
                          </a:solidFill>
                        </a:rPr>
                        <a:t>724443</a:t>
                      </a:r>
                    </a:p>
                  </a:txBody>
                  <a:tcPr marL="64721" marR="64721" marT="32361" marB="32361" anchor="ctr">
                    <a:lnL>
                      <a:noFill/>
                    </a:lnL>
                    <a:lnR>
                      <a:noFill/>
                    </a:lnR>
                    <a:lnT>
                      <a:noFill/>
                    </a:lnT>
                    <a:lnB>
                      <a:noFill/>
                    </a:lnB>
                    <a:noFill/>
                  </a:tcPr>
                </a:tc>
                <a:tc>
                  <a:txBody>
                    <a:bodyPr/>
                    <a:lstStyle/>
                    <a:p>
                      <a:pPr>
                        <a:buNone/>
                      </a:pPr>
                      <a:r>
                        <a:rPr lang="en-NL" sz="950">
                          <a:solidFill>
                            <a:schemeClr val="bg1"/>
                          </a:solidFill>
                        </a:rPr>
                        <a:t>240359380</a:t>
                      </a:r>
                    </a:p>
                  </a:txBody>
                  <a:tcPr marL="64721" marR="64721" marT="32361" marB="32361" anchor="ctr">
                    <a:lnL>
                      <a:noFill/>
                    </a:lnL>
                    <a:lnR>
                      <a:noFill/>
                    </a:lnR>
                    <a:lnT>
                      <a:noFill/>
                    </a:lnT>
                    <a:lnB>
                      <a:noFill/>
                    </a:lnB>
                    <a:noFill/>
                  </a:tcPr>
                </a:tc>
                <a:extLst>
                  <a:ext uri="{0D108BD9-81ED-4DB2-BD59-A6C34878D82A}">
                    <a16:rowId xmlns:a16="http://schemas.microsoft.com/office/drawing/2014/main" val="3263685689"/>
                  </a:ext>
                </a:extLst>
              </a:tr>
              <a:tr h="420438">
                <a:tc>
                  <a:txBody>
                    <a:bodyPr/>
                    <a:lstStyle/>
                    <a:p>
                      <a:pPr>
                        <a:buNone/>
                      </a:pPr>
                      <a:r>
                        <a:rPr lang="en-GB" sz="950">
                          <a:solidFill>
                            <a:schemeClr val="bg1"/>
                          </a:solidFill>
                        </a:rPr>
                        <a:t>Komárno</a:t>
                      </a:r>
                    </a:p>
                  </a:txBody>
                  <a:tcPr marL="64721" marR="64721" marT="32361" marB="32361" anchor="ctr">
                    <a:lnL>
                      <a:noFill/>
                    </a:lnL>
                    <a:lnR>
                      <a:noFill/>
                    </a:lnR>
                    <a:lnT>
                      <a:noFill/>
                    </a:lnT>
                    <a:lnB>
                      <a:noFill/>
                    </a:lnB>
                    <a:noFill/>
                  </a:tcPr>
                </a:tc>
                <a:tc>
                  <a:txBody>
                    <a:bodyPr/>
                    <a:lstStyle/>
                    <a:p>
                      <a:pPr>
                        <a:buNone/>
                      </a:pPr>
                      <a:r>
                        <a:rPr lang="en-GB" sz="950">
                          <a:solidFill>
                            <a:schemeClr val="bg1"/>
                          </a:solidFill>
                        </a:rPr>
                        <a:t>Komárom</a:t>
                      </a:r>
                    </a:p>
                  </a:txBody>
                  <a:tcPr marL="64721" marR="64721" marT="32361" marB="32361" anchor="ctr">
                    <a:lnL>
                      <a:noFill/>
                    </a:lnL>
                    <a:lnR>
                      <a:noFill/>
                    </a:lnR>
                    <a:lnT>
                      <a:noFill/>
                    </a:lnT>
                    <a:lnB>
                      <a:noFill/>
                    </a:lnB>
                    <a:noFill/>
                  </a:tcPr>
                </a:tc>
                <a:tc>
                  <a:txBody>
                    <a:bodyPr/>
                    <a:lstStyle/>
                    <a:p>
                      <a:pPr>
                        <a:buNone/>
                      </a:pPr>
                      <a:r>
                        <a:rPr lang="en-GB" sz="950">
                          <a:solidFill>
                            <a:schemeClr val="bg1"/>
                          </a:solidFill>
                        </a:rPr>
                        <a:t>Komorn</a:t>
                      </a:r>
                    </a:p>
                  </a:txBody>
                  <a:tcPr marL="64721" marR="64721" marT="32361" marB="32361" anchor="ctr">
                    <a:lnL>
                      <a:noFill/>
                    </a:lnL>
                    <a:lnR>
                      <a:noFill/>
                    </a:lnR>
                    <a:lnT>
                      <a:noFill/>
                    </a:lnT>
                    <a:lnB>
                      <a:noFill/>
                    </a:lnB>
                    <a:noFill/>
                  </a:tcPr>
                </a:tc>
                <a:tc>
                  <a:txBody>
                    <a:bodyPr/>
                    <a:lstStyle/>
                    <a:p>
                      <a:pPr>
                        <a:buNone/>
                      </a:pPr>
                      <a:r>
                        <a:rPr lang="az-Cyrl-AZ" sz="950">
                          <a:solidFill>
                            <a:schemeClr val="bg1"/>
                          </a:solidFill>
                        </a:rPr>
                        <a:t>Комарно</a:t>
                      </a:r>
                    </a:p>
                  </a:txBody>
                  <a:tcPr marL="64721" marR="64721" marT="32361" marB="32361" anchor="ctr">
                    <a:lnL>
                      <a:noFill/>
                    </a:lnL>
                    <a:lnR>
                      <a:noFill/>
                    </a:lnR>
                    <a:lnT>
                      <a:noFill/>
                    </a:lnT>
                    <a:lnB>
                      <a:noFill/>
                    </a:lnB>
                    <a:noFill/>
                  </a:tcPr>
                </a:tc>
                <a:tc>
                  <a:txBody>
                    <a:bodyPr/>
                    <a:lstStyle/>
                    <a:p>
                      <a:pPr>
                        <a:buNone/>
                      </a:pPr>
                      <a:r>
                        <a:rPr lang="en-NL" sz="950" dirty="0">
                          <a:solidFill>
                            <a:schemeClr val="bg1"/>
                          </a:solidFill>
                        </a:rPr>
                        <a:t>3058716</a:t>
                      </a:r>
                    </a:p>
                  </a:txBody>
                  <a:tcPr marL="64721" marR="64721" marT="32361" marB="32361" anchor="ctr">
                    <a:lnL>
                      <a:noFill/>
                    </a:lnL>
                    <a:lnR>
                      <a:noFill/>
                    </a:lnR>
                    <a:lnT>
                      <a:noFill/>
                    </a:lnT>
                    <a:lnB>
                      <a:noFill/>
                    </a:lnB>
                    <a:noFill/>
                  </a:tcPr>
                </a:tc>
                <a:tc>
                  <a:txBody>
                    <a:bodyPr/>
                    <a:lstStyle/>
                    <a:p>
                      <a:pPr>
                        <a:buNone/>
                      </a:pPr>
                      <a:r>
                        <a:rPr lang="en-NL" sz="950">
                          <a:solidFill>
                            <a:schemeClr val="bg1"/>
                          </a:solidFill>
                        </a:rPr>
                        <a:t>230898250</a:t>
                      </a:r>
                    </a:p>
                  </a:txBody>
                  <a:tcPr marL="64721" marR="64721" marT="32361" marB="32361" anchor="ctr">
                    <a:lnL>
                      <a:noFill/>
                    </a:lnL>
                    <a:lnR>
                      <a:noFill/>
                    </a:lnR>
                    <a:lnT>
                      <a:noFill/>
                    </a:lnT>
                    <a:lnB>
                      <a:noFill/>
                    </a:lnB>
                    <a:noFill/>
                  </a:tcPr>
                </a:tc>
                <a:extLst>
                  <a:ext uri="{0D108BD9-81ED-4DB2-BD59-A6C34878D82A}">
                    <a16:rowId xmlns:a16="http://schemas.microsoft.com/office/drawing/2014/main" val="16422291"/>
                  </a:ext>
                </a:extLst>
              </a:tr>
              <a:tr h="420438">
                <a:tc>
                  <a:txBody>
                    <a:bodyPr/>
                    <a:lstStyle/>
                    <a:p>
                      <a:pPr>
                        <a:buNone/>
                      </a:pPr>
                      <a:r>
                        <a:rPr lang="en-GB" sz="950">
                          <a:solidFill>
                            <a:schemeClr val="bg1"/>
                          </a:solidFill>
                        </a:rPr>
                        <a:t>Bardejov</a:t>
                      </a:r>
                    </a:p>
                  </a:txBody>
                  <a:tcPr marL="64721" marR="64721" marT="32361" marB="32361" anchor="ctr">
                    <a:lnL>
                      <a:noFill/>
                    </a:lnL>
                    <a:lnR>
                      <a:noFill/>
                    </a:lnR>
                    <a:lnT>
                      <a:noFill/>
                    </a:lnT>
                    <a:lnB>
                      <a:noFill/>
                    </a:lnB>
                    <a:noFill/>
                  </a:tcPr>
                </a:tc>
                <a:tc>
                  <a:txBody>
                    <a:bodyPr/>
                    <a:lstStyle/>
                    <a:p>
                      <a:pPr>
                        <a:buNone/>
                      </a:pPr>
                      <a:r>
                        <a:rPr lang="en-GB" sz="950">
                          <a:solidFill>
                            <a:schemeClr val="bg1"/>
                          </a:solidFill>
                        </a:rPr>
                        <a:t>Bártfa</a:t>
                      </a:r>
                    </a:p>
                  </a:txBody>
                  <a:tcPr marL="64721" marR="64721" marT="32361" marB="32361" anchor="ctr">
                    <a:lnL>
                      <a:noFill/>
                    </a:lnL>
                    <a:lnR>
                      <a:noFill/>
                    </a:lnR>
                    <a:lnT>
                      <a:noFill/>
                    </a:lnT>
                    <a:lnB>
                      <a:noFill/>
                    </a:lnB>
                    <a:noFill/>
                  </a:tcPr>
                </a:tc>
                <a:tc>
                  <a:txBody>
                    <a:bodyPr/>
                    <a:lstStyle/>
                    <a:p>
                      <a:pPr>
                        <a:buNone/>
                      </a:pPr>
                      <a:r>
                        <a:rPr lang="en-GB" sz="950">
                          <a:solidFill>
                            <a:schemeClr val="bg1"/>
                          </a:solidFill>
                        </a:rPr>
                        <a:t>Bartfeld</a:t>
                      </a:r>
                    </a:p>
                  </a:txBody>
                  <a:tcPr marL="64721" marR="64721" marT="32361" marB="32361" anchor="ctr">
                    <a:lnL>
                      <a:noFill/>
                    </a:lnL>
                    <a:lnR>
                      <a:noFill/>
                    </a:lnR>
                    <a:lnT>
                      <a:noFill/>
                    </a:lnT>
                    <a:lnB>
                      <a:noFill/>
                    </a:lnB>
                    <a:noFill/>
                  </a:tcPr>
                </a:tc>
                <a:tc>
                  <a:txBody>
                    <a:bodyPr/>
                    <a:lstStyle/>
                    <a:p>
                      <a:pPr>
                        <a:buNone/>
                      </a:pPr>
                      <a:r>
                        <a:rPr lang="az-Cyrl-AZ" sz="950">
                          <a:solidFill>
                            <a:schemeClr val="bg1"/>
                          </a:solidFill>
                        </a:rPr>
                        <a:t>Бардіїв</a:t>
                      </a:r>
                    </a:p>
                  </a:txBody>
                  <a:tcPr marL="64721" marR="64721" marT="32361" marB="32361" anchor="ctr">
                    <a:lnL>
                      <a:noFill/>
                    </a:lnL>
                    <a:lnR>
                      <a:noFill/>
                    </a:lnR>
                    <a:lnT>
                      <a:noFill/>
                    </a:lnT>
                    <a:lnB>
                      <a:noFill/>
                    </a:lnB>
                    <a:noFill/>
                  </a:tcPr>
                </a:tc>
                <a:tc>
                  <a:txBody>
                    <a:bodyPr/>
                    <a:lstStyle/>
                    <a:p>
                      <a:pPr>
                        <a:buNone/>
                      </a:pPr>
                      <a:r>
                        <a:rPr lang="en-NL" sz="950" dirty="0">
                          <a:solidFill>
                            <a:schemeClr val="bg1"/>
                          </a:solidFill>
                        </a:rPr>
                        <a:t>722433</a:t>
                      </a:r>
                    </a:p>
                  </a:txBody>
                  <a:tcPr marL="64721" marR="64721" marT="32361" marB="32361" anchor="ctr">
                    <a:lnL>
                      <a:noFill/>
                    </a:lnL>
                    <a:lnR>
                      <a:noFill/>
                    </a:lnR>
                    <a:lnT>
                      <a:noFill/>
                    </a:lnT>
                    <a:lnB>
                      <a:noFill/>
                    </a:lnB>
                    <a:noFill/>
                  </a:tcPr>
                </a:tc>
                <a:tc>
                  <a:txBody>
                    <a:bodyPr/>
                    <a:lstStyle/>
                    <a:p>
                      <a:pPr>
                        <a:buNone/>
                      </a:pPr>
                      <a:r>
                        <a:rPr lang="en-NL" sz="950">
                          <a:solidFill>
                            <a:schemeClr val="bg1"/>
                          </a:solidFill>
                        </a:rPr>
                        <a:t>234326796</a:t>
                      </a:r>
                    </a:p>
                  </a:txBody>
                  <a:tcPr marL="64721" marR="64721" marT="32361" marB="32361" anchor="ctr">
                    <a:lnL>
                      <a:noFill/>
                    </a:lnL>
                    <a:lnR>
                      <a:noFill/>
                    </a:lnR>
                    <a:lnT>
                      <a:noFill/>
                    </a:lnT>
                    <a:lnB>
                      <a:noFill/>
                    </a:lnB>
                    <a:noFill/>
                  </a:tcPr>
                </a:tc>
                <a:extLst>
                  <a:ext uri="{0D108BD9-81ED-4DB2-BD59-A6C34878D82A}">
                    <a16:rowId xmlns:a16="http://schemas.microsoft.com/office/drawing/2014/main" val="2328604872"/>
                  </a:ext>
                </a:extLst>
              </a:tr>
              <a:tr h="420438">
                <a:tc>
                  <a:txBody>
                    <a:bodyPr/>
                    <a:lstStyle/>
                    <a:p>
                      <a:pPr>
                        <a:buNone/>
                      </a:pPr>
                      <a:r>
                        <a:rPr lang="en-GB" sz="950">
                          <a:solidFill>
                            <a:schemeClr val="bg1"/>
                          </a:solidFill>
                        </a:rPr>
                        <a:t>Trebišov</a:t>
                      </a:r>
                    </a:p>
                  </a:txBody>
                  <a:tcPr marL="64721" marR="64721" marT="32361" marB="32361" anchor="ctr">
                    <a:lnL>
                      <a:noFill/>
                    </a:lnL>
                    <a:lnR>
                      <a:noFill/>
                    </a:lnR>
                    <a:lnT>
                      <a:noFill/>
                    </a:lnT>
                    <a:lnB>
                      <a:noFill/>
                    </a:lnB>
                    <a:noFill/>
                  </a:tcPr>
                </a:tc>
                <a:tc>
                  <a:txBody>
                    <a:bodyPr/>
                    <a:lstStyle/>
                    <a:p>
                      <a:pPr>
                        <a:buNone/>
                      </a:pPr>
                      <a:r>
                        <a:rPr lang="en-GB" sz="950">
                          <a:solidFill>
                            <a:schemeClr val="bg1"/>
                          </a:solidFill>
                        </a:rPr>
                        <a:t>Tőketerebes</a:t>
                      </a:r>
                    </a:p>
                  </a:txBody>
                  <a:tcPr marL="64721" marR="64721" marT="32361" marB="32361" anchor="ctr">
                    <a:lnL>
                      <a:noFill/>
                    </a:lnL>
                    <a:lnR>
                      <a:noFill/>
                    </a:lnR>
                    <a:lnT>
                      <a:noFill/>
                    </a:lnT>
                    <a:lnB>
                      <a:noFill/>
                    </a:lnB>
                    <a:noFill/>
                  </a:tcPr>
                </a:tc>
                <a:tc>
                  <a:txBody>
                    <a:bodyPr/>
                    <a:lstStyle/>
                    <a:p>
                      <a:pPr>
                        <a:buNone/>
                      </a:pPr>
                      <a:r>
                        <a:rPr lang="en-GB" sz="950">
                          <a:solidFill>
                            <a:schemeClr val="bg1"/>
                          </a:solidFill>
                        </a:rPr>
                        <a:t>Trebischau</a:t>
                      </a:r>
                    </a:p>
                  </a:txBody>
                  <a:tcPr marL="64721" marR="64721" marT="32361" marB="32361" anchor="ctr">
                    <a:lnL>
                      <a:noFill/>
                    </a:lnL>
                    <a:lnR>
                      <a:noFill/>
                    </a:lnR>
                    <a:lnT>
                      <a:noFill/>
                    </a:lnT>
                    <a:lnB>
                      <a:noFill/>
                    </a:lnB>
                    <a:noFill/>
                  </a:tcPr>
                </a:tc>
                <a:tc>
                  <a:txBody>
                    <a:bodyPr/>
                    <a:lstStyle/>
                    <a:p>
                      <a:pPr>
                        <a:buNone/>
                      </a:pPr>
                      <a:r>
                        <a:rPr lang="az-Cyrl-AZ" sz="950">
                          <a:solidFill>
                            <a:schemeClr val="bg1"/>
                          </a:solidFill>
                        </a:rPr>
                        <a:t>Требішів</a:t>
                      </a:r>
                    </a:p>
                  </a:txBody>
                  <a:tcPr marL="64721" marR="64721" marT="32361" marB="32361" anchor="ctr">
                    <a:lnL>
                      <a:noFill/>
                    </a:lnL>
                    <a:lnR>
                      <a:noFill/>
                    </a:lnR>
                    <a:lnT>
                      <a:noFill/>
                    </a:lnT>
                    <a:lnB>
                      <a:noFill/>
                    </a:lnB>
                    <a:noFill/>
                  </a:tcPr>
                </a:tc>
                <a:tc>
                  <a:txBody>
                    <a:bodyPr/>
                    <a:lstStyle/>
                    <a:p>
                      <a:pPr>
                        <a:buNone/>
                      </a:pPr>
                      <a:r>
                        <a:rPr lang="en-NL" sz="950">
                          <a:solidFill>
                            <a:schemeClr val="bg1"/>
                          </a:solidFill>
                        </a:rPr>
                        <a:t>723500</a:t>
                      </a:r>
                    </a:p>
                  </a:txBody>
                  <a:tcPr marL="64721" marR="64721" marT="32361" marB="32361" anchor="ctr">
                    <a:lnL>
                      <a:noFill/>
                    </a:lnL>
                    <a:lnR>
                      <a:noFill/>
                    </a:lnR>
                    <a:lnT>
                      <a:noFill/>
                    </a:lnT>
                    <a:lnB>
                      <a:noFill/>
                    </a:lnB>
                    <a:noFill/>
                  </a:tcPr>
                </a:tc>
                <a:tc>
                  <a:txBody>
                    <a:bodyPr/>
                    <a:lstStyle/>
                    <a:p>
                      <a:pPr>
                        <a:buNone/>
                      </a:pPr>
                      <a:r>
                        <a:rPr lang="en-NL" sz="950" dirty="0">
                          <a:solidFill>
                            <a:schemeClr val="bg1"/>
                          </a:solidFill>
                        </a:rPr>
                        <a:t>236151935</a:t>
                      </a:r>
                    </a:p>
                  </a:txBody>
                  <a:tcPr marL="64721" marR="64721" marT="32361" marB="32361" anchor="ctr">
                    <a:lnL>
                      <a:noFill/>
                    </a:lnL>
                    <a:lnR>
                      <a:noFill/>
                    </a:lnR>
                    <a:lnT>
                      <a:noFill/>
                    </a:lnT>
                    <a:lnB>
                      <a:noFill/>
                    </a:lnB>
                    <a:noFill/>
                  </a:tcPr>
                </a:tc>
                <a:extLst>
                  <a:ext uri="{0D108BD9-81ED-4DB2-BD59-A6C34878D82A}">
                    <a16:rowId xmlns:a16="http://schemas.microsoft.com/office/drawing/2014/main" val="914088571"/>
                  </a:ext>
                </a:extLst>
              </a:tr>
              <a:tr h="420438">
                <a:tc>
                  <a:txBody>
                    <a:bodyPr/>
                    <a:lstStyle/>
                    <a:p>
                      <a:pPr>
                        <a:buNone/>
                      </a:pPr>
                      <a:r>
                        <a:rPr lang="en-GB" sz="950">
                          <a:solidFill>
                            <a:schemeClr val="bg1"/>
                          </a:solidFill>
                        </a:rPr>
                        <a:t>Michalovce</a:t>
                      </a:r>
                    </a:p>
                  </a:txBody>
                  <a:tcPr marL="64721" marR="64721" marT="32361" marB="32361" anchor="ctr">
                    <a:lnL>
                      <a:noFill/>
                    </a:lnL>
                    <a:lnR>
                      <a:noFill/>
                    </a:lnR>
                    <a:lnT>
                      <a:noFill/>
                    </a:lnT>
                    <a:lnB>
                      <a:noFill/>
                    </a:lnB>
                    <a:noFill/>
                  </a:tcPr>
                </a:tc>
                <a:tc>
                  <a:txBody>
                    <a:bodyPr/>
                    <a:lstStyle/>
                    <a:p>
                      <a:pPr>
                        <a:buNone/>
                      </a:pPr>
                      <a:r>
                        <a:rPr lang="en-GB" sz="950">
                          <a:solidFill>
                            <a:schemeClr val="bg1"/>
                          </a:solidFill>
                        </a:rPr>
                        <a:t>Nagymihály</a:t>
                      </a:r>
                    </a:p>
                  </a:txBody>
                  <a:tcPr marL="64721" marR="64721" marT="32361" marB="32361" anchor="ctr">
                    <a:lnL>
                      <a:noFill/>
                    </a:lnL>
                    <a:lnR>
                      <a:noFill/>
                    </a:lnR>
                    <a:lnT>
                      <a:noFill/>
                    </a:lnT>
                    <a:lnB>
                      <a:noFill/>
                    </a:lnB>
                    <a:noFill/>
                  </a:tcPr>
                </a:tc>
                <a:tc>
                  <a:txBody>
                    <a:bodyPr/>
                    <a:lstStyle/>
                    <a:p>
                      <a:pPr>
                        <a:buNone/>
                      </a:pPr>
                      <a:r>
                        <a:rPr lang="en-GB" sz="950">
                          <a:solidFill>
                            <a:schemeClr val="bg1"/>
                          </a:solidFill>
                        </a:rPr>
                        <a:t>Großmichel</a:t>
                      </a:r>
                    </a:p>
                  </a:txBody>
                  <a:tcPr marL="64721" marR="64721" marT="32361" marB="32361" anchor="ctr">
                    <a:lnL>
                      <a:noFill/>
                    </a:lnL>
                    <a:lnR>
                      <a:noFill/>
                    </a:lnR>
                    <a:lnT>
                      <a:noFill/>
                    </a:lnT>
                    <a:lnB>
                      <a:noFill/>
                    </a:lnB>
                    <a:noFill/>
                  </a:tcPr>
                </a:tc>
                <a:tc>
                  <a:txBody>
                    <a:bodyPr/>
                    <a:lstStyle/>
                    <a:p>
                      <a:pPr>
                        <a:buNone/>
                      </a:pPr>
                      <a:r>
                        <a:rPr lang="az-Cyrl-AZ" sz="950">
                          <a:solidFill>
                            <a:schemeClr val="bg1"/>
                          </a:solidFill>
                        </a:rPr>
                        <a:t>Михайлівці</a:t>
                      </a:r>
                    </a:p>
                  </a:txBody>
                  <a:tcPr marL="64721" marR="64721" marT="32361" marB="32361" anchor="ctr">
                    <a:lnL>
                      <a:noFill/>
                    </a:lnL>
                    <a:lnR>
                      <a:noFill/>
                    </a:lnR>
                    <a:lnT>
                      <a:noFill/>
                    </a:lnT>
                    <a:lnB>
                      <a:noFill/>
                    </a:lnB>
                    <a:noFill/>
                  </a:tcPr>
                </a:tc>
                <a:tc>
                  <a:txBody>
                    <a:bodyPr/>
                    <a:lstStyle/>
                    <a:p>
                      <a:pPr>
                        <a:buNone/>
                      </a:pPr>
                      <a:r>
                        <a:rPr lang="en-NL" sz="950">
                          <a:solidFill>
                            <a:schemeClr val="bg1"/>
                          </a:solidFill>
                        </a:rPr>
                        <a:t>724510</a:t>
                      </a:r>
                    </a:p>
                  </a:txBody>
                  <a:tcPr marL="64721" marR="64721" marT="32361" marB="32361" anchor="ctr">
                    <a:lnL>
                      <a:noFill/>
                    </a:lnL>
                    <a:lnR>
                      <a:noFill/>
                    </a:lnR>
                    <a:lnT>
                      <a:noFill/>
                    </a:lnT>
                    <a:lnB>
                      <a:noFill/>
                    </a:lnB>
                    <a:noFill/>
                  </a:tcPr>
                </a:tc>
                <a:tc>
                  <a:txBody>
                    <a:bodyPr/>
                    <a:lstStyle/>
                    <a:p>
                      <a:pPr>
                        <a:buNone/>
                      </a:pPr>
                      <a:r>
                        <a:rPr lang="en-NL" sz="950" dirty="0">
                          <a:solidFill>
                            <a:schemeClr val="bg1"/>
                          </a:solidFill>
                        </a:rPr>
                        <a:t>236047544</a:t>
                      </a:r>
                    </a:p>
                  </a:txBody>
                  <a:tcPr marL="64721" marR="64721" marT="32361" marB="32361" anchor="ctr">
                    <a:lnL>
                      <a:noFill/>
                    </a:lnL>
                    <a:lnR>
                      <a:noFill/>
                    </a:lnR>
                    <a:lnT>
                      <a:noFill/>
                    </a:lnT>
                    <a:lnB>
                      <a:noFill/>
                    </a:lnB>
                    <a:noFill/>
                  </a:tcPr>
                </a:tc>
                <a:extLst>
                  <a:ext uri="{0D108BD9-81ED-4DB2-BD59-A6C34878D82A}">
                    <a16:rowId xmlns:a16="http://schemas.microsoft.com/office/drawing/2014/main" val="1287663053"/>
                  </a:ext>
                </a:extLst>
              </a:tr>
              <a:tr h="420438">
                <a:tc>
                  <a:txBody>
                    <a:bodyPr/>
                    <a:lstStyle/>
                    <a:p>
                      <a:pPr>
                        <a:buNone/>
                      </a:pPr>
                      <a:r>
                        <a:rPr lang="en-GB" sz="950">
                          <a:solidFill>
                            <a:schemeClr val="bg1"/>
                          </a:solidFill>
                        </a:rPr>
                        <a:t>Rožňava</a:t>
                      </a:r>
                    </a:p>
                  </a:txBody>
                  <a:tcPr marL="64721" marR="64721" marT="32361" marB="32361" anchor="ctr">
                    <a:lnL>
                      <a:noFill/>
                    </a:lnL>
                    <a:lnR>
                      <a:noFill/>
                    </a:lnR>
                    <a:lnT>
                      <a:noFill/>
                    </a:lnT>
                    <a:lnB>
                      <a:noFill/>
                    </a:lnB>
                    <a:noFill/>
                  </a:tcPr>
                </a:tc>
                <a:tc>
                  <a:txBody>
                    <a:bodyPr/>
                    <a:lstStyle/>
                    <a:p>
                      <a:pPr>
                        <a:buNone/>
                      </a:pPr>
                      <a:r>
                        <a:rPr lang="en-GB" sz="950">
                          <a:solidFill>
                            <a:schemeClr val="bg1"/>
                          </a:solidFill>
                        </a:rPr>
                        <a:t>Rozsnyó</a:t>
                      </a:r>
                    </a:p>
                  </a:txBody>
                  <a:tcPr marL="64721" marR="64721" marT="32361" marB="32361" anchor="ctr">
                    <a:lnL>
                      <a:noFill/>
                    </a:lnL>
                    <a:lnR>
                      <a:noFill/>
                    </a:lnR>
                    <a:lnT>
                      <a:noFill/>
                    </a:lnT>
                    <a:lnB>
                      <a:noFill/>
                    </a:lnB>
                    <a:noFill/>
                  </a:tcPr>
                </a:tc>
                <a:tc>
                  <a:txBody>
                    <a:bodyPr/>
                    <a:lstStyle/>
                    <a:p>
                      <a:pPr>
                        <a:buNone/>
                      </a:pPr>
                      <a:r>
                        <a:rPr lang="en-GB" sz="950">
                          <a:solidFill>
                            <a:schemeClr val="bg1"/>
                          </a:solidFill>
                        </a:rPr>
                        <a:t>Rosenau</a:t>
                      </a:r>
                    </a:p>
                  </a:txBody>
                  <a:tcPr marL="64721" marR="64721" marT="32361" marB="32361" anchor="ctr">
                    <a:lnL>
                      <a:noFill/>
                    </a:lnL>
                    <a:lnR>
                      <a:noFill/>
                    </a:lnR>
                    <a:lnT>
                      <a:noFill/>
                    </a:lnT>
                    <a:lnB>
                      <a:noFill/>
                    </a:lnB>
                    <a:noFill/>
                  </a:tcPr>
                </a:tc>
                <a:tc>
                  <a:txBody>
                    <a:bodyPr/>
                    <a:lstStyle/>
                    <a:p>
                      <a:pPr>
                        <a:buNone/>
                      </a:pPr>
                      <a:r>
                        <a:rPr lang="az-Cyrl-AZ" sz="950" dirty="0">
                          <a:solidFill>
                            <a:schemeClr val="bg1"/>
                          </a:solidFill>
                        </a:rPr>
                        <a:t>Рожнява</a:t>
                      </a:r>
                    </a:p>
                  </a:txBody>
                  <a:tcPr marL="64721" marR="64721" marT="32361" marB="32361" anchor="ctr">
                    <a:lnL>
                      <a:noFill/>
                    </a:lnL>
                    <a:lnR>
                      <a:noFill/>
                    </a:lnR>
                    <a:lnT>
                      <a:noFill/>
                    </a:lnT>
                    <a:lnB>
                      <a:noFill/>
                    </a:lnB>
                    <a:noFill/>
                  </a:tcPr>
                </a:tc>
                <a:tc>
                  <a:txBody>
                    <a:bodyPr/>
                    <a:lstStyle/>
                    <a:p>
                      <a:pPr>
                        <a:buNone/>
                      </a:pPr>
                      <a:r>
                        <a:rPr lang="en-NL" sz="950">
                          <a:solidFill>
                            <a:schemeClr val="bg1"/>
                          </a:solidFill>
                        </a:rPr>
                        <a:t>723187</a:t>
                      </a:r>
                    </a:p>
                  </a:txBody>
                  <a:tcPr marL="64721" marR="64721" marT="32361" marB="32361" anchor="ctr">
                    <a:lnL>
                      <a:noFill/>
                    </a:lnL>
                    <a:lnR>
                      <a:noFill/>
                    </a:lnR>
                    <a:lnT>
                      <a:noFill/>
                    </a:lnT>
                    <a:lnB>
                      <a:noFill/>
                    </a:lnB>
                    <a:noFill/>
                  </a:tcPr>
                </a:tc>
                <a:tc>
                  <a:txBody>
                    <a:bodyPr/>
                    <a:lstStyle/>
                    <a:p>
                      <a:pPr>
                        <a:buNone/>
                      </a:pPr>
                      <a:r>
                        <a:rPr lang="en-NL" sz="950" dirty="0">
                          <a:solidFill>
                            <a:schemeClr val="bg1"/>
                          </a:solidFill>
                        </a:rPr>
                        <a:t>239602891</a:t>
                      </a:r>
                    </a:p>
                  </a:txBody>
                  <a:tcPr marL="64721" marR="64721" marT="32361" marB="32361" anchor="ctr">
                    <a:lnL>
                      <a:noFill/>
                    </a:lnL>
                    <a:lnR>
                      <a:noFill/>
                    </a:lnR>
                    <a:lnT>
                      <a:noFill/>
                    </a:lnT>
                    <a:lnB>
                      <a:noFill/>
                    </a:lnB>
                    <a:noFill/>
                  </a:tcPr>
                </a:tc>
                <a:extLst>
                  <a:ext uri="{0D108BD9-81ED-4DB2-BD59-A6C34878D82A}">
                    <a16:rowId xmlns:a16="http://schemas.microsoft.com/office/drawing/2014/main" val="1015853837"/>
                  </a:ext>
                </a:extLst>
              </a:tr>
            </a:tbl>
          </a:graphicData>
        </a:graphic>
      </p:graphicFrame>
      <p:sp>
        <p:nvSpPr>
          <p:cNvPr id="13" name="Subtitle 2">
            <a:extLst>
              <a:ext uri="{FF2B5EF4-FFF2-40B4-BE49-F238E27FC236}">
                <a16:creationId xmlns:a16="http://schemas.microsoft.com/office/drawing/2014/main" id="{B9877F8D-8968-9195-ABE2-AC3EA85FD318}"/>
              </a:ext>
            </a:extLst>
          </p:cNvPr>
          <p:cNvSpPr txBox="1">
            <a:spLocks/>
          </p:cNvSpPr>
          <p:nvPr/>
        </p:nvSpPr>
        <p:spPr>
          <a:xfrm>
            <a:off x="554736" y="1395767"/>
            <a:ext cx="5065776" cy="304699"/>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300"/>
              </a:spcBef>
              <a:spcAft>
                <a:spcPts val="0"/>
              </a:spcAft>
              <a:buClr>
                <a:schemeClr val="lt2"/>
              </a:buClr>
              <a:buSzPts val="1800"/>
              <a:buFont typeface="Quattrocento Sans"/>
              <a:buNone/>
              <a:defRPr sz="1800" b="0" i="0" u="none" strike="noStrike" cap="none">
                <a:solidFill>
                  <a:schemeClr val="lt2"/>
                </a:solidFill>
                <a:latin typeface="Roboto"/>
                <a:ea typeface="Roboto"/>
                <a:cs typeface="Roboto"/>
                <a:sym typeface="Roboto"/>
              </a:defRPr>
            </a:lvl1pPr>
            <a:lvl2pPr marL="914400" marR="0" lvl="1" indent="-330200" algn="ctr" rtl="0">
              <a:lnSpc>
                <a:spcPct val="100000"/>
              </a:lnSpc>
              <a:spcBef>
                <a:spcPts val="300"/>
              </a:spcBef>
              <a:spcAft>
                <a:spcPts val="0"/>
              </a:spcAft>
              <a:buClr>
                <a:schemeClr val="lt2"/>
              </a:buClr>
              <a:buSzPts val="2000"/>
              <a:buFont typeface="Noto Sans Symbols"/>
              <a:buNone/>
              <a:defRPr sz="2000" b="0" i="0" u="none" strike="noStrike" cap="none">
                <a:solidFill>
                  <a:schemeClr val="lt2"/>
                </a:solidFill>
                <a:latin typeface="Roboto Light"/>
                <a:ea typeface="Roboto Light"/>
                <a:cs typeface="Roboto Light"/>
                <a:sym typeface="Roboto Light"/>
              </a:defRPr>
            </a:lvl2pPr>
            <a:lvl3pPr marL="1371600" marR="0" lvl="2" indent="-330200" algn="ctr" rtl="0">
              <a:lnSpc>
                <a:spcPct val="100000"/>
              </a:lnSpc>
              <a:spcBef>
                <a:spcPts val="300"/>
              </a:spcBef>
              <a:spcAft>
                <a:spcPts val="0"/>
              </a:spcAft>
              <a:buClr>
                <a:schemeClr val="lt2"/>
              </a:buClr>
              <a:buSzPts val="1800"/>
              <a:buFont typeface="Arial"/>
              <a:buNone/>
              <a:defRPr sz="1800" b="0" i="0" u="none" strike="noStrike" cap="none">
                <a:solidFill>
                  <a:schemeClr val="lt2"/>
                </a:solidFill>
                <a:latin typeface="Lora"/>
                <a:ea typeface="Lora"/>
                <a:cs typeface="Lora"/>
                <a:sym typeface="Lora"/>
              </a:defRPr>
            </a:lvl3pPr>
            <a:lvl4pPr marL="1828800" marR="0" lvl="3" indent="-330200" algn="ctr" rtl="0">
              <a:lnSpc>
                <a:spcPct val="100000"/>
              </a:lnSpc>
              <a:spcBef>
                <a:spcPts val="300"/>
              </a:spcBef>
              <a:spcAft>
                <a:spcPts val="0"/>
              </a:spcAft>
              <a:buClr>
                <a:schemeClr val="lt2"/>
              </a:buClr>
              <a:buSzPts val="1600"/>
              <a:buFont typeface="Arial"/>
              <a:buNone/>
              <a:defRPr sz="1600" b="0" i="0" u="none" strike="noStrike" cap="none">
                <a:solidFill>
                  <a:schemeClr val="lt2"/>
                </a:solidFill>
                <a:latin typeface="Lora"/>
                <a:ea typeface="Lora"/>
                <a:cs typeface="Lora"/>
                <a:sym typeface="Lora"/>
              </a:defRPr>
            </a:lvl4pPr>
            <a:lvl5pPr marL="2286000" marR="0" lvl="4" indent="-323850" algn="ctr" rtl="0">
              <a:lnSpc>
                <a:spcPct val="100000"/>
              </a:lnSpc>
              <a:spcBef>
                <a:spcPts val="300"/>
              </a:spcBef>
              <a:spcAft>
                <a:spcPts val="0"/>
              </a:spcAft>
              <a:buClr>
                <a:schemeClr val="lt2"/>
              </a:buClr>
              <a:buSzPts val="1600"/>
              <a:buFont typeface="Arial"/>
              <a:buNone/>
              <a:defRPr sz="1600" b="0" i="0" u="none" strike="noStrike" cap="none">
                <a:solidFill>
                  <a:schemeClr val="lt2"/>
                </a:solidFill>
                <a:latin typeface="Lora Medium"/>
                <a:ea typeface="Lora Medium"/>
                <a:cs typeface="Lora Medium"/>
                <a:sym typeface="Lora Medium"/>
              </a:defRPr>
            </a:lvl5pPr>
            <a:lvl6pPr marL="2743200" marR="0" lvl="5" indent="-330200" algn="ctr" rtl="0">
              <a:lnSpc>
                <a:spcPct val="100000"/>
              </a:lnSpc>
              <a:spcBef>
                <a:spcPts val="300"/>
              </a:spcBef>
              <a:spcAft>
                <a:spcPts val="0"/>
              </a:spcAft>
              <a:buClr>
                <a:schemeClr val="dk1"/>
              </a:buClr>
              <a:buSzPts val="1600"/>
              <a:buFont typeface="Arial"/>
              <a:buNone/>
              <a:defRPr sz="1600" b="0" i="0" u="none" strike="noStrike" cap="none">
                <a:solidFill>
                  <a:schemeClr val="dk1"/>
                </a:solidFill>
                <a:latin typeface="Roboto Condensed"/>
                <a:ea typeface="Roboto Condensed"/>
                <a:cs typeface="Roboto Condensed"/>
                <a:sym typeface="Roboto Condensed"/>
              </a:defRPr>
            </a:lvl6pPr>
            <a:lvl7pPr marL="3200400" marR="0" lvl="6" indent="-330200" algn="ctr" rtl="0">
              <a:lnSpc>
                <a:spcPct val="100000"/>
              </a:lnSpc>
              <a:spcBef>
                <a:spcPts val="300"/>
              </a:spcBef>
              <a:spcAft>
                <a:spcPts val="0"/>
              </a:spcAft>
              <a:buClr>
                <a:schemeClr val="dk1"/>
              </a:buClr>
              <a:buSzPts val="1600"/>
              <a:buFont typeface="Arial"/>
              <a:buNone/>
              <a:defRPr sz="1600" b="0" i="0" u="none" strike="noStrike" cap="none">
                <a:solidFill>
                  <a:schemeClr val="dk1"/>
                </a:solidFill>
                <a:latin typeface="Roboto Condensed"/>
                <a:ea typeface="Roboto Condensed"/>
                <a:cs typeface="Roboto Condensed"/>
                <a:sym typeface="Roboto Condensed"/>
              </a:defRPr>
            </a:lvl7pPr>
            <a:lvl8pPr marL="3657600" marR="0" lvl="7" indent="-330200" algn="ctr" rtl="0">
              <a:lnSpc>
                <a:spcPct val="100000"/>
              </a:lnSpc>
              <a:spcBef>
                <a:spcPts val="300"/>
              </a:spcBef>
              <a:spcAft>
                <a:spcPts val="0"/>
              </a:spcAft>
              <a:buClr>
                <a:schemeClr val="dk1"/>
              </a:buClr>
              <a:buSzPts val="1600"/>
              <a:buFont typeface="Arial"/>
              <a:buNone/>
              <a:defRPr sz="1600" b="0" i="0" u="none" strike="noStrike" cap="none">
                <a:solidFill>
                  <a:schemeClr val="dk1"/>
                </a:solidFill>
                <a:latin typeface="Roboto Condensed"/>
                <a:ea typeface="Roboto Condensed"/>
                <a:cs typeface="Roboto Condensed"/>
                <a:sym typeface="Roboto Condensed"/>
              </a:defRPr>
            </a:lvl8pPr>
            <a:lvl9pPr marL="4114800" marR="0" lvl="8" indent="-330200" algn="ctr" rtl="0">
              <a:lnSpc>
                <a:spcPct val="100000"/>
              </a:lnSpc>
              <a:spcBef>
                <a:spcPts val="300"/>
              </a:spcBef>
              <a:spcAft>
                <a:spcPts val="300"/>
              </a:spcAft>
              <a:buClr>
                <a:schemeClr val="dk1"/>
              </a:buClr>
              <a:buSzPts val="1600"/>
              <a:buFont typeface="Arial"/>
              <a:buNone/>
              <a:defRPr sz="1600" b="0" i="0" u="none" strike="noStrike" cap="none">
                <a:solidFill>
                  <a:schemeClr val="dk1"/>
                </a:solidFill>
                <a:latin typeface="Roboto Condensed"/>
                <a:ea typeface="Roboto Condensed"/>
                <a:cs typeface="Roboto Condensed"/>
                <a:sym typeface="Roboto Condensed"/>
              </a:defRPr>
            </a:lvl9pPr>
          </a:lstStyle>
          <a:p>
            <a:pPr marL="0"/>
            <a:r>
              <a:rPr lang="en-GB" sz="2000" b="1" dirty="0"/>
              <a:t>Library records are often “</a:t>
            </a:r>
            <a:r>
              <a:rPr lang="en-GB" sz="2000" b="1" dirty="0" err="1"/>
              <a:t>timecapsules</a:t>
            </a:r>
            <a:r>
              <a:rPr lang="en-GB" sz="2000" b="1" dirty="0"/>
              <a:t>”</a:t>
            </a:r>
            <a:endParaRPr lang="LID4096" sz="2000" b="1" dirty="0"/>
          </a:p>
        </p:txBody>
      </p:sp>
      <p:sp>
        <p:nvSpPr>
          <p:cNvPr id="14" name="Szövegdoboz 5">
            <a:extLst>
              <a:ext uri="{FF2B5EF4-FFF2-40B4-BE49-F238E27FC236}">
                <a16:creationId xmlns:a16="http://schemas.microsoft.com/office/drawing/2014/main" id="{90B14B21-1CCC-C0A4-FD6B-B036C3444096}"/>
              </a:ext>
            </a:extLst>
          </p:cNvPr>
          <p:cNvSpPr txBox="1"/>
          <p:nvPr/>
        </p:nvSpPr>
        <p:spPr>
          <a:xfrm>
            <a:off x="456539" y="1822334"/>
            <a:ext cx="5262170" cy="5016758"/>
          </a:xfrm>
          <a:prstGeom prst="rect">
            <a:avLst/>
          </a:prstGeom>
          <a:noFill/>
        </p:spPr>
        <p:txBody>
          <a:bodyPr wrap="square">
            <a:spAutoFit/>
          </a:bodyPr>
          <a:lstStyle/>
          <a:p>
            <a:pPr marL="285750" indent="-285750">
              <a:buFont typeface="Arial" panose="020B0604020202020204" pitchFamily="34" charset="0"/>
              <a:buChar char="•"/>
            </a:pPr>
            <a:r>
              <a:rPr lang="en-GB" sz="2000" b="1" noProof="0" dirty="0">
                <a:solidFill>
                  <a:schemeClr val="bg1"/>
                </a:solidFill>
              </a:rPr>
              <a:t>Ľudovít </a:t>
            </a:r>
            <a:r>
              <a:rPr lang="en-GB" sz="2000" b="1" noProof="0" dirty="0" err="1">
                <a:solidFill>
                  <a:schemeClr val="bg1"/>
                </a:solidFill>
              </a:rPr>
              <a:t>Rajter</a:t>
            </a:r>
            <a:r>
              <a:rPr lang="en-GB" sz="2000" b="1" noProof="0" dirty="0">
                <a:solidFill>
                  <a:schemeClr val="bg1"/>
                </a:solidFill>
              </a:rPr>
              <a:t>  </a:t>
            </a:r>
            <a:r>
              <a:rPr lang="en-GB" sz="2000" noProof="0" dirty="0"/>
              <a:t>(1906–2000), a Slovak composer and conductor.</a:t>
            </a:r>
          </a:p>
          <a:p>
            <a:pPr marL="285750" indent="-285750">
              <a:buFont typeface="Arial" panose="020B0604020202020204" pitchFamily="34" charset="0"/>
              <a:buChar char="•"/>
            </a:pPr>
            <a:r>
              <a:rPr lang="en-GB" sz="2000" noProof="0" dirty="0"/>
              <a:t>Born in the Hungarian Kingdom (Austria-Hungary), citizen of Czechoslovakia and Slovakia. Studied in Hungary, his name was also used as “</a:t>
            </a:r>
            <a:r>
              <a:rPr lang="en-GB" sz="2000" b="1" noProof="0" dirty="0" err="1"/>
              <a:t>Rajter</a:t>
            </a:r>
            <a:r>
              <a:rPr lang="en-GB" sz="2000" b="1" noProof="0" dirty="0"/>
              <a:t> Lajos</a:t>
            </a:r>
            <a:r>
              <a:rPr lang="en-GB" sz="2000" noProof="0" dirty="0"/>
              <a:t>”.</a:t>
            </a:r>
          </a:p>
          <a:p>
            <a:pPr marL="285750" indent="-285750">
              <a:buFont typeface="Arial" panose="020B0604020202020204" pitchFamily="34" charset="0"/>
              <a:buChar char="•"/>
            </a:pPr>
            <a:r>
              <a:rPr lang="en-GB" sz="2000" noProof="0" dirty="0"/>
              <a:t>Birthplace is recorded as “</a:t>
            </a:r>
            <a:r>
              <a:rPr lang="en-GB" sz="2000" b="1" noProof="0" dirty="0" err="1">
                <a:solidFill>
                  <a:schemeClr val="bg1"/>
                </a:solidFill>
              </a:rPr>
              <a:t>Pezinok</a:t>
            </a:r>
            <a:r>
              <a:rPr lang="en-GB" sz="2000" noProof="0" dirty="0"/>
              <a:t>” in Slovak, “</a:t>
            </a:r>
            <a:r>
              <a:rPr lang="en-GB" sz="2000" b="1" noProof="0" dirty="0">
                <a:solidFill>
                  <a:schemeClr val="bg1"/>
                </a:solidFill>
              </a:rPr>
              <a:t>Bazin</a:t>
            </a:r>
            <a:r>
              <a:rPr lang="en-GB" sz="2000" noProof="0" dirty="0"/>
              <a:t>” in Hungarian, and “</a:t>
            </a:r>
            <a:r>
              <a:rPr lang="en-GB" sz="2000" b="1" noProof="0" dirty="0" err="1">
                <a:solidFill>
                  <a:schemeClr val="bg1"/>
                </a:solidFill>
              </a:rPr>
              <a:t>Bösing</a:t>
            </a:r>
            <a:r>
              <a:rPr lang="en-GB" sz="2000" noProof="0" dirty="0"/>
              <a:t>” in historical German sources. </a:t>
            </a:r>
          </a:p>
          <a:p>
            <a:pPr marL="285750" indent="-285750">
              <a:buFont typeface="Arial" panose="020B0604020202020204" pitchFamily="34" charset="0"/>
              <a:buChar char="•"/>
            </a:pPr>
            <a:r>
              <a:rPr lang="en-GB" sz="2000" noProof="0" dirty="0"/>
              <a:t>Geographical, corporate body names, and married names change over her lifetime.</a:t>
            </a:r>
          </a:p>
          <a:p>
            <a:pPr marL="285750" indent="-285750">
              <a:buFont typeface="Arial" panose="020B0604020202020204" pitchFamily="34" charset="0"/>
              <a:buChar char="•"/>
            </a:pPr>
            <a:r>
              <a:rPr lang="en-GB" sz="2000" noProof="0" dirty="0"/>
              <a:t>A convergence to the same identifier (“named-entity ambiguity resolution”) is not only needed for international federation, but for understanding historical records.</a:t>
            </a:r>
            <a:endParaRPr lang="en-GB" sz="1800" noProof="0" dirty="0"/>
          </a:p>
        </p:txBody>
      </p:sp>
    </p:spTree>
    <p:extLst>
      <p:ext uri="{BB962C8B-B14F-4D97-AF65-F5344CB8AC3E}">
        <p14:creationId xmlns:p14="http://schemas.microsoft.com/office/powerpoint/2010/main" val="16660008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3"/>
          <p:cNvSpPr txBox="1">
            <a:spLocks noGrp="1"/>
          </p:cNvSpPr>
          <p:nvPr>
            <p:ph type="title"/>
          </p:nvPr>
        </p:nvSpPr>
        <p:spPr>
          <a:xfrm>
            <a:off x="554736" y="1706563"/>
            <a:ext cx="3813048" cy="694944"/>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dk2"/>
              </a:buClr>
              <a:buSzPts val="4800"/>
              <a:buFont typeface="Roboto Black"/>
              <a:buNone/>
            </a:pPr>
            <a:r>
              <a:rPr lang="en-GB" sz="4800" dirty="0">
                <a:solidFill>
                  <a:schemeClr val="dk2"/>
                </a:solidFill>
              </a:rPr>
              <a:t>From </a:t>
            </a:r>
            <a:r>
              <a:rPr lang="hu-HU" sz="4800" dirty="0">
                <a:solidFill>
                  <a:schemeClr val="dk2"/>
                </a:solidFill>
              </a:rPr>
              <a:t>A </a:t>
            </a:r>
            <a:r>
              <a:rPr lang="en-GB" sz="4800" dirty="0">
                <a:solidFill>
                  <a:schemeClr val="dk2"/>
                </a:solidFill>
              </a:rPr>
              <a:t>Feasibility Study</a:t>
            </a:r>
            <a:r>
              <a:rPr lang="hu-HU" sz="4800" dirty="0">
                <a:solidFill>
                  <a:schemeClr val="dk2"/>
                </a:solidFill>
              </a:rPr>
              <a:t> </a:t>
            </a:r>
            <a:r>
              <a:rPr lang="hu-HU" sz="4800" dirty="0" err="1">
                <a:solidFill>
                  <a:schemeClr val="dk2"/>
                </a:solidFill>
              </a:rPr>
              <a:t>To</a:t>
            </a:r>
            <a:r>
              <a:rPr lang="hu-HU" sz="4800" dirty="0">
                <a:solidFill>
                  <a:schemeClr val="dk2"/>
                </a:solidFill>
              </a:rPr>
              <a:t> Data Exchange</a:t>
            </a:r>
            <a:endParaRPr dirty="0">
              <a:solidFill>
                <a:schemeClr val="dk2"/>
              </a:solidFill>
            </a:endParaRPr>
          </a:p>
          <a:p>
            <a:pPr marL="0" lvl="0" indent="0" algn="l" rtl="0">
              <a:lnSpc>
                <a:spcPct val="90000"/>
              </a:lnSpc>
              <a:spcBef>
                <a:spcPts val="0"/>
              </a:spcBef>
              <a:spcAft>
                <a:spcPts val="0"/>
              </a:spcAft>
              <a:buClr>
                <a:schemeClr val="lt2"/>
              </a:buClr>
              <a:buSzPts val="4800"/>
              <a:buFont typeface="Roboto Black"/>
              <a:buNone/>
            </a:pPr>
            <a:endParaRPr sz="4800" dirty="0"/>
          </a:p>
        </p:txBody>
      </p:sp>
      <p:sp>
        <p:nvSpPr>
          <p:cNvPr id="133" name="Google Shape;133;p3"/>
          <p:cNvSpPr txBox="1"/>
          <p:nvPr/>
        </p:nvSpPr>
        <p:spPr>
          <a:xfrm>
            <a:off x="5380714" y="1680071"/>
            <a:ext cx="6626620" cy="4124893"/>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41300"/>
              <a:buFont typeface="Arial"/>
              <a:buNone/>
            </a:pPr>
            <a:r>
              <a:rPr lang="en-GB" sz="41300" b="0" i="0" u="none" strike="noStrike" cap="none">
                <a:solidFill>
                  <a:schemeClr val="lt1"/>
                </a:solidFill>
                <a:latin typeface="Arial"/>
                <a:ea typeface="Arial"/>
                <a:cs typeface="Arial"/>
                <a:sym typeface="Arial"/>
              </a:rPr>
              <a:t>01</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E54D88-4558-6FD9-BEA5-951AB0DD9AD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DF6B11E-2F5C-BBC2-2867-B3116EAB7EC1}"/>
              </a:ext>
            </a:extLst>
          </p:cNvPr>
          <p:cNvSpPr>
            <a:spLocks noGrp="1"/>
          </p:cNvSpPr>
          <p:nvPr>
            <p:ph type="title"/>
          </p:nvPr>
        </p:nvSpPr>
        <p:spPr>
          <a:xfrm>
            <a:off x="554736" y="290689"/>
            <a:ext cx="5065776" cy="731520"/>
          </a:xfrm>
        </p:spPr>
        <p:txBody>
          <a:bodyPr/>
          <a:lstStyle/>
          <a:p>
            <a:r>
              <a:rPr lang="en-GB" dirty="0"/>
              <a:t>Thesaurus Patterns</a:t>
            </a:r>
            <a:endParaRPr lang="LID4096" dirty="0"/>
          </a:p>
        </p:txBody>
      </p:sp>
      <p:sp>
        <p:nvSpPr>
          <p:cNvPr id="10" name="Subtitle 2">
            <a:extLst>
              <a:ext uri="{FF2B5EF4-FFF2-40B4-BE49-F238E27FC236}">
                <a16:creationId xmlns:a16="http://schemas.microsoft.com/office/drawing/2014/main" id="{08535347-54BE-076F-BC69-CD5969D54FCC}"/>
              </a:ext>
            </a:extLst>
          </p:cNvPr>
          <p:cNvSpPr>
            <a:spLocks noGrp="1"/>
          </p:cNvSpPr>
          <p:nvPr>
            <p:ph type="subTitle" idx="1"/>
          </p:nvPr>
        </p:nvSpPr>
        <p:spPr>
          <a:xfrm>
            <a:off x="554736" y="1088996"/>
            <a:ext cx="5065776" cy="304699"/>
          </a:xfrm>
        </p:spPr>
        <p:txBody>
          <a:bodyPr/>
          <a:lstStyle/>
          <a:p>
            <a:pPr marL="0"/>
            <a:r>
              <a:rPr lang="en-GB" sz="2000" b="1" dirty="0"/>
              <a:t>Allow sufficient mapping to/from library, heritage  and music applications</a:t>
            </a:r>
            <a:endParaRPr lang="LID4096" sz="2000" b="1" dirty="0"/>
          </a:p>
        </p:txBody>
      </p:sp>
      <p:pic>
        <p:nvPicPr>
          <p:cNvPr id="4" name="Picture 3" descr="A screenshot of a computer&#10;&#10;AI-generated content may be incorrect.">
            <a:extLst>
              <a:ext uri="{FF2B5EF4-FFF2-40B4-BE49-F238E27FC236}">
                <a16:creationId xmlns:a16="http://schemas.microsoft.com/office/drawing/2014/main" id="{B492790A-248F-9B17-9F73-CDF3AF14EF14}"/>
              </a:ext>
            </a:extLst>
          </p:cNvPr>
          <p:cNvPicPr>
            <a:picLocks noChangeAspect="1"/>
          </p:cNvPicPr>
          <p:nvPr/>
        </p:nvPicPr>
        <p:blipFill>
          <a:blip r:embed="rId2"/>
          <a:stretch>
            <a:fillRect/>
          </a:stretch>
        </p:blipFill>
        <p:spPr>
          <a:xfrm>
            <a:off x="6290632" y="520546"/>
            <a:ext cx="5816907" cy="5816907"/>
          </a:xfrm>
          <a:prstGeom prst="rect">
            <a:avLst/>
          </a:prstGeom>
        </p:spPr>
      </p:pic>
      <p:sp>
        <p:nvSpPr>
          <p:cNvPr id="5" name="Szövegdoboz 5">
            <a:extLst>
              <a:ext uri="{FF2B5EF4-FFF2-40B4-BE49-F238E27FC236}">
                <a16:creationId xmlns:a16="http://schemas.microsoft.com/office/drawing/2014/main" id="{6FAA4AEA-A2B1-8A60-CC86-EEEE59C173D6}"/>
              </a:ext>
            </a:extLst>
          </p:cNvPr>
          <p:cNvSpPr txBox="1"/>
          <p:nvPr/>
        </p:nvSpPr>
        <p:spPr>
          <a:xfrm>
            <a:off x="456539" y="1859304"/>
            <a:ext cx="5262170" cy="3154710"/>
          </a:xfrm>
          <a:prstGeom prst="rect">
            <a:avLst/>
          </a:prstGeom>
          <a:noFill/>
        </p:spPr>
        <p:txBody>
          <a:bodyPr wrap="square">
            <a:spAutoFit/>
          </a:bodyPr>
          <a:lstStyle/>
          <a:p>
            <a:pPr marL="285750" indent="-285750">
              <a:buFont typeface="Arial" panose="020B0604020202020204" pitchFamily="34" charset="0"/>
              <a:buChar char="•"/>
            </a:pPr>
            <a:r>
              <a:rPr lang="en-GB" sz="1900" b="1" dirty="0">
                <a:solidFill>
                  <a:schemeClr val="bg1"/>
                </a:solidFill>
              </a:rPr>
              <a:t>Getty AAT: 300025576 (researchers)</a:t>
            </a:r>
            <a:br>
              <a:rPr lang="en-GB" sz="1900" b="1" dirty="0">
                <a:solidFill>
                  <a:schemeClr val="bg1"/>
                </a:solidFill>
              </a:rPr>
            </a:br>
            <a:r>
              <a:rPr lang="en-GB" b="1" u="sng" dirty="0">
                <a:solidFill>
                  <a:srgbClr val="005379"/>
                </a:solidFill>
                <a:latin typeface="Courier New" panose="02070309020205020404" pitchFamily="49" charset="0"/>
                <a:cs typeface="Courier New" panose="02070309020205020404" pitchFamily="49" charset="0"/>
                <a:hlinkClick r:id="rId3">
                  <a:extLst>
                    <a:ext uri="{A12FA001-AC4F-418D-AE19-62706E023703}">
                      <ahyp:hlinkClr xmlns:ahyp="http://schemas.microsoft.com/office/drawing/2018/hyperlinkcolor" val="tx"/>
                    </a:ext>
                  </a:extLst>
                </a:hlinkClick>
              </a:rPr>
              <a:t>http://vocab.getty.edu/page/aat/300025576 </a:t>
            </a:r>
            <a:endParaRPr lang="en-GB" b="1" u="sng" dirty="0">
              <a:solidFill>
                <a:srgbClr val="005379"/>
              </a:solidFill>
              <a:latin typeface="Courier New" panose="02070309020205020404" pitchFamily="49" charset="0"/>
              <a:cs typeface="Courier New" panose="02070309020205020404" pitchFamily="49" charset="0"/>
            </a:endParaRPr>
          </a:p>
          <a:p>
            <a:pPr marL="285750" indent="-285750">
              <a:buFont typeface="Arial" panose="020B0604020202020204" pitchFamily="34" charset="0"/>
              <a:buChar char="•"/>
            </a:pPr>
            <a:r>
              <a:rPr lang="en-GB" sz="1900" b="1" dirty="0">
                <a:solidFill>
                  <a:schemeClr val="bg1"/>
                </a:solidFill>
              </a:rPr>
              <a:t>MUIS.EE: the thesaurus of the Estonian museum system</a:t>
            </a:r>
            <a:br>
              <a:rPr lang="en-GB" sz="1900" b="1" dirty="0">
                <a:solidFill>
                  <a:schemeClr val="bg1"/>
                </a:solidFill>
              </a:rPr>
            </a:br>
            <a:r>
              <a:rPr lang="en-GB" b="1" u="sng" dirty="0">
                <a:solidFill>
                  <a:srgbClr val="005379"/>
                </a:solidFill>
                <a:latin typeface="Courier New" panose="02070309020205020404" pitchFamily="49" charset="0"/>
                <a:cs typeface="Courier New" panose="02070309020205020404" pitchFamily="49" charset="0"/>
                <a:hlinkClick r:id="rId4">
                  <a:extLst>
                    <a:ext uri="{A12FA001-AC4F-418D-AE19-62706E023703}">
                      <ahyp:hlinkClr xmlns:ahyp="http://schemas.microsoft.com/office/drawing/2018/hyperlinkcolor" val="tx"/>
                    </a:ext>
                  </a:extLst>
                </a:hlinkClick>
              </a:rPr>
              <a:t>http://opendata.muis.ee/thesaurus/203/13580</a:t>
            </a:r>
            <a:endParaRPr lang="en-GB" b="1" u="sng" dirty="0">
              <a:solidFill>
                <a:srgbClr val="005379"/>
              </a:solidFill>
              <a:latin typeface="Courier New" panose="02070309020205020404" pitchFamily="49" charset="0"/>
              <a:cs typeface="Courier New" panose="02070309020205020404" pitchFamily="49" charset="0"/>
            </a:endParaRPr>
          </a:p>
          <a:p>
            <a:pPr marL="285750" indent="-285750">
              <a:buFont typeface="Arial" panose="020B0604020202020204" pitchFamily="34" charset="0"/>
              <a:buChar char="•"/>
            </a:pPr>
            <a:endParaRPr lang="en-GB" sz="1900" b="1" dirty="0">
              <a:solidFill>
                <a:schemeClr val="bg1"/>
              </a:solidFill>
            </a:endParaRPr>
          </a:p>
          <a:p>
            <a:pPr marL="285750" indent="-285750">
              <a:buFont typeface="Arial" panose="020B0604020202020204" pitchFamily="34" charset="0"/>
              <a:buChar char="•"/>
            </a:pPr>
            <a:r>
              <a:rPr lang="en-GB" sz="1900" b="1" dirty="0">
                <a:solidFill>
                  <a:schemeClr val="bg1"/>
                </a:solidFill>
              </a:rPr>
              <a:t>ESCO:  textile researcher </a:t>
            </a:r>
          </a:p>
          <a:p>
            <a:pPr marL="285750" indent="-285750">
              <a:buFont typeface="Arial" panose="020B0604020202020204" pitchFamily="34" charset="0"/>
              <a:buChar char="•"/>
            </a:pPr>
            <a:endParaRPr lang="en-GB" sz="1900" b="1" dirty="0">
              <a:solidFill>
                <a:schemeClr val="bg1"/>
              </a:solidFill>
            </a:endParaRPr>
          </a:p>
          <a:p>
            <a:pPr marL="285750" indent="-285750">
              <a:buFont typeface="Arial" panose="020B0604020202020204" pitchFamily="34" charset="0"/>
              <a:buChar char="•"/>
            </a:pPr>
            <a:endParaRPr lang="en-GB" sz="1900" b="1" dirty="0">
              <a:solidFill>
                <a:schemeClr val="bg1"/>
              </a:solidFill>
            </a:endParaRPr>
          </a:p>
          <a:p>
            <a:pPr marL="285750" indent="-285750">
              <a:buFont typeface="Arial" panose="020B0604020202020204" pitchFamily="34" charset="0"/>
              <a:buChar char="•"/>
            </a:pPr>
            <a:r>
              <a:rPr lang="en-GB" sz="1900" b="1" dirty="0">
                <a:solidFill>
                  <a:schemeClr val="bg1"/>
                </a:solidFill>
              </a:rPr>
              <a:t>NACE: </a:t>
            </a:r>
            <a:r>
              <a:rPr lang="en-GB" sz="1900" b="1" dirty="0">
                <a:solidFill>
                  <a:srgbClr val="005379"/>
                </a:solidFill>
                <a:latin typeface="Courier New" panose="02070309020205020404" pitchFamily="49" charset="0"/>
                <a:cs typeface="Courier New" panose="02070309020205020404" pitchFamily="49" charset="0"/>
              </a:rPr>
              <a:t>72.2 </a:t>
            </a:r>
            <a:r>
              <a:rPr lang="en-GB" sz="1900" b="1" dirty="0">
                <a:solidFill>
                  <a:schemeClr val="bg1"/>
                </a:solidFill>
              </a:rPr>
              <a:t>research and development on humanities and arts</a:t>
            </a:r>
            <a:endParaRPr lang="it-IT" sz="1900" dirty="0">
              <a:solidFill>
                <a:schemeClr val="bg1"/>
              </a:solidFill>
            </a:endParaRPr>
          </a:p>
        </p:txBody>
      </p:sp>
    </p:spTree>
    <p:extLst>
      <p:ext uri="{BB962C8B-B14F-4D97-AF65-F5344CB8AC3E}">
        <p14:creationId xmlns:p14="http://schemas.microsoft.com/office/powerpoint/2010/main" val="1881366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B39CE4-A0EB-5906-5B6E-2865D64950AE}"/>
              </a:ext>
            </a:extLst>
          </p:cNvPr>
          <p:cNvSpPr>
            <a:spLocks noGrp="1"/>
          </p:cNvSpPr>
          <p:nvPr>
            <p:ph type="title"/>
          </p:nvPr>
        </p:nvSpPr>
        <p:spPr/>
        <p:txBody>
          <a:bodyPr/>
          <a:lstStyle/>
          <a:p>
            <a:r>
              <a:rPr lang="en-GB" dirty="0"/>
              <a:t>Integrating Library Services</a:t>
            </a:r>
            <a:endParaRPr lang="LID4096" dirty="0"/>
          </a:p>
        </p:txBody>
      </p:sp>
      <p:sp>
        <p:nvSpPr>
          <p:cNvPr id="3" name="Subtitle 2">
            <a:extLst>
              <a:ext uri="{FF2B5EF4-FFF2-40B4-BE49-F238E27FC236}">
                <a16:creationId xmlns:a16="http://schemas.microsoft.com/office/drawing/2014/main" id="{E538B244-F21D-6A70-9CFB-FB8E89CB5F75}"/>
              </a:ext>
            </a:extLst>
          </p:cNvPr>
          <p:cNvSpPr>
            <a:spLocks noGrp="1"/>
          </p:cNvSpPr>
          <p:nvPr>
            <p:ph type="subTitle" idx="1"/>
          </p:nvPr>
        </p:nvSpPr>
        <p:spPr/>
        <p:txBody>
          <a:bodyPr/>
          <a:lstStyle/>
          <a:p>
            <a:pPr marL="0"/>
            <a:r>
              <a:rPr lang="en-GB" sz="2000" b="1" dirty="0"/>
              <a:t>Find scores of works in catalogues and </a:t>
            </a:r>
            <a:r>
              <a:rPr lang="en-GB" sz="2000" b="1" dirty="0" err="1"/>
              <a:t>webshops</a:t>
            </a:r>
            <a:endParaRPr lang="LID4096" sz="2000" b="1" dirty="0"/>
          </a:p>
        </p:txBody>
      </p:sp>
      <p:pic>
        <p:nvPicPr>
          <p:cNvPr id="6" name="Picture 5">
            <a:extLst>
              <a:ext uri="{FF2B5EF4-FFF2-40B4-BE49-F238E27FC236}">
                <a16:creationId xmlns:a16="http://schemas.microsoft.com/office/drawing/2014/main" id="{9D9AC17D-E7B0-334D-EBF1-78F4C2DDC1CC}"/>
              </a:ext>
            </a:extLst>
          </p:cNvPr>
          <p:cNvPicPr>
            <a:picLocks noChangeAspect="1"/>
          </p:cNvPicPr>
          <p:nvPr/>
        </p:nvPicPr>
        <p:blipFill>
          <a:blip r:embed="rId2"/>
          <a:stretch>
            <a:fillRect/>
          </a:stretch>
        </p:blipFill>
        <p:spPr>
          <a:xfrm>
            <a:off x="6414110" y="943104"/>
            <a:ext cx="5578398" cy="4971792"/>
          </a:xfrm>
          <a:prstGeom prst="rect">
            <a:avLst/>
          </a:prstGeom>
        </p:spPr>
      </p:pic>
      <p:sp>
        <p:nvSpPr>
          <p:cNvPr id="8" name="TextBox 7">
            <a:extLst>
              <a:ext uri="{FF2B5EF4-FFF2-40B4-BE49-F238E27FC236}">
                <a16:creationId xmlns:a16="http://schemas.microsoft.com/office/drawing/2014/main" id="{DCADFF99-69A1-23B7-A33D-68F0C5FD7506}"/>
              </a:ext>
            </a:extLst>
          </p:cNvPr>
          <p:cNvSpPr txBox="1"/>
          <p:nvPr/>
        </p:nvSpPr>
        <p:spPr>
          <a:xfrm>
            <a:off x="554736" y="2170055"/>
            <a:ext cx="5065776" cy="3600986"/>
          </a:xfrm>
          <a:prstGeom prst="rect">
            <a:avLst/>
          </a:prstGeom>
          <a:noFill/>
        </p:spPr>
        <p:txBody>
          <a:bodyPr wrap="square">
            <a:spAutoFit/>
          </a:bodyPr>
          <a:lstStyle/>
          <a:p>
            <a:pPr marL="342900" indent="-342900">
              <a:buFont typeface="Arial" panose="020B0604020202020204" pitchFamily="34" charset="0"/>
              <a:buChar char="•"/>
            </a:pPr>
            <a:r>
              <a:rPr lang="en-GB" sz="1900" dirty="0"/>
              <a:t>People expect to find musical work level information (perhaps by browsing playlists of recordings)</a:t>
            </a:r>
          </a:p>
          <a:p>
            <a:pPr marL="342900" indent="-342900">
              <a:buFont typeface="Arial" panose="020B0604020202020204" pitchFamily="34" charset="0"/>
              <a:buChar char="•"/>
            </a:pPr>
            <a:r>
              <a:rPr lang="en-GB" sz="1900" dirty="0"/>
              <a:t>Printed sheet music is usually a volume of several works, in which case the library catalogue may not have the work name at all.</a:t>
            </a:r>
          </a:p>
          <a:p>
            <a:pPr marL="342900" indent="-342900">
              <a:buFont typeface="Arial" panose="020B0604020202020204" pitchFamily="34" charset="0"/>
              <a:buChar char="•"/>
            </a:pPr>
            <a:r>
              <a:rPr lang="en-GB" sz="1900" dirty="0"/>
              <a:t>In Slovakia, there is no centralised national catalogue system, so searching for an available sheet for loan would possibly require more than 20 searches in different catalogue systems.</a:t>
            </a:r>
            <a:endParaRPr lang="LID4096" sz="1900" dirty="0"/>
          </a:p>
        </p:txBody>
      </p:sp>
    </p:spTree>
    <p:extLst>
      <p:ext uri="{BB962C8B-B14F-4D97-AF65-F5344CB8AC3E}">
        <p14:creationId xmlns:p14="http://schemas.microsoft.com/office/powerpoint/2010/main" val="10539245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30">
          <a:extLst>
            <a:ext uri="{FF2B5EF4-FFF2-40B4-BE49-F238E27FC236}">
              <a16:creationId xmlns:a16="http://schemas.microsoft.com/office/drawing/2014/main" id="{5F454430-E6BC-9991-377B-B4E32D14CC00}"/>
            </a:ext>
          </a:extLst>
        </p:cNvPr>
        <p:cNvGrpSpPr/>
        <p:nvPr/>
      </p:nvGrpSpPr>
      <p:grpSpPr>
        <a:xfrm>
          <a:off x="0" y="0"/>
          <a:ext cx="0" cy="0"/>
          <a:chOff x="0" y="0"/>
          <a:chExt cx="0" cy="0"/>
        </a:xfrm>
      </p:grpSpPr>
      <p:sp>
        <p:nvSpPr>
          <p:cNvPr id="131" name="Google Shape;131;p3">
            <a:extLst>
              <a:ext uri="{FF2B5EF4-FFF2-40B4-BE49-F238E27FC236}">
                <a16:creationId xmlns:a16="http://schemas.microsoft.com/office/drawing/2014/main" id="{25EAF039-47BF-1C56-5530-0C2210B11E32}"/>
              </a:ext>
            </a:extLst>
          </p:cNvPr>
          <p:cNvSpPr txBox="1">
            <a:spLocks noGrp="1"/>
          </p:cNvSpPr>
          <p:nvPr>
            <p:ph type="title"/>
          </p:nvPr>
        </p:nvSpPr>
        <p:spPr>
          <a:xfrm>
            <a:off x="554736" y="1706563"/>
            <a:ext cx="3813048" cy="694944"/>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dk2"/>
              </a:buClr>
              <a:buSzPts val="4800"/>
              <a:buFont typeface="Roboto Black"/>
              <a:buNone/>
            </a:pPr>
            <a:r>
              <a:rPr lang="en-GB" sz="4000" noProof="0" dirty="0">
                <a:solidFill>
                  <a:schemeClr val="dk2"/>
                </a:solidFill>
              </a:rPr>
              <a:t>Governance</a:t>
            </a:r>
            <a:endParaRPr lang="en-GB" sz="4000" noProof="0" dirty="0"/>
          </a:p>
        </p:txBody>
      </p:sp>
      <p:sp>
        <p:nvSpPr>
          <p:cNvPr id="133" name="Google Shape;133;p3">
            <a:extLst>
              <a:ext uri="{FF2B5EF4-FFF2-40B4-BE49-F238E27FC236}">
                <a16:creationId xmlns:a16="http://schemas.microsoft.com/office/drawing/2014/main" id="{03781DC9-D100-88FE-DE0A-D61A3FF97996}"/>
              </a:ext>
            </a:extLst>
          </p:cNvPr>
          <p:cNvSpPr txBox="1"/>
          <p:nvPr/>
        </p:nvSpPr>
        <p:spPr>
          <a:xfrm>
            <a:off x="5380714" y="1680071"/>
            <a:ext cx="6626620" cy="4124893"/>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41300"/>
              <a:buFont typeface="Arial"/>
              <a:buNone/>
            </a:pPr>
            <a:r>
              <a:rPr lang="en-GB" sz="41300" b="0" i="0" u="none" strike="noStrike" cap="none" dirty="0">
                <a:solidFill>
                  <a:schemeClr val="lt1"/>
                </a:solidFill>
                <a:latin typeface="Arial"/>
                <a:ea typeface="Arial"/>
                <a:cs typeface="Arial"/>
                <a:sym typeface="Arial"/>
              </a:rPr>
              <a:t>0</a:t>
            </a:r>
            <a:r>
              <a:rPr lang="hu-HU" sz="41300" b="0" i="0" u="none" strike="noStrike" cap="none" dirty="0">
                <a:solidFill>
                  <a:schemeClr val="lt1"/>
                </a:solidFill>
                <a:latin typeface="Arial"/>
                <a:ea typeface="Arial"/>
                <a:cs typeface="Arial"/>
                <a:sym typeface="Arial"/>
              </a:rPr>
              <a:t>4</a:t>
            </a:r>
            <a:endParaRPr sz="14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14549860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Google Shape;356;p19"/>
          <p:cNvSpPr txBox="1">
            <a:spLocks noGrp="1"/>
          </p:cNvSpPr>
          <p:nvPr>
            <p:ph type="title"/>
          </p:nvPr>
        </p:nvSpPr>
        <p:spPr>
          <a:xfrm>
            <a:off x="554736" y="366381"/>
            <a:ext cx="11082528" cy="731520"/>
          </a:xfrm>
          <a:prstGeom prst="rect">
            <a:avLst/>
          </a:prstGeom>
          <a:noFill/>
          <a:ln>
            <a:noFill/>
          </a:ln>
        </p:spPr>
        <p:txBody>
          <a:bodyPr spcFirstLastPara="1" wrap="square" lIns="0" tIns="0" rIns="0" bIns="0" anchor="b" anchorCtr="0">
            <a:noAutofit/>
          </a:bodyPr>
          <a:lstStyle/>
          <a:p>
            <a:pPr marL="0" lvl="0" indent="0" algn="l" rtl="0">
              <a:lnSpc>
                <a:spcPct val="100000"/>
              </a:lnSpc>
              <a:spcBef>
                <a:spcPts val="0"/>
              </a:spcBef>
              <a:spcAft>
                <a:spcPts val="0"/>
              </a:spcAft>
              <a:buSzPts val="2500"/>
              <a:buNone/>
            </a:pPr>
            <a:r>
              <a:rPr lang="en-GB" dirty="0"/>
              <a:t>Multi-Organisation Exchange Requires Governance of Continuous Data Improvement, Better Standardisation</a:t>
            </a:r>
            <a:endParaRPr dirty="0"/>
          </a:p>
        </p:txBody>
      </p:sp>
      <p:grpSp>
        <p:nvGrpSpPr>
          <p:cNvPr id="2" name="Group 1">
            <a:extLst>
              <a:ext uri="{FF2B5EF4-FFF2-40B4-BE49-F238E27FC236}">
                <a16:creationId xmlns:a16="http://schemas.microsoft.com/office/drawing/2014/main" id="{8CC5D4AE-53A9-6B10-1297-11F7F7496382}"/>
              </a:ext>
            </a:extLst>
          </p:cNvPr>
          <p:cNvGrpSpPr/>
          <p:nvPr/>
        </p:nvGrpSpPr>
        <p:grpSpPr>
          <a:xfrm>
            <a:off x="214313" y="4360965"/>
            <a:ext cx="4912323" cy="2382150"/>
            <a:chOff x="214313" y="4360965"/>
            <a:chExt cx="4912323" cy="2382150"/>
          </a:xfrm>
        </p:grpSpPr>
        <p:sp>
          <p:nvSpPr>
            <p:cNvPr id="358" name="Google Shape;358;p19"/>
            <p:cNvSpPr txBox="1"/>
            <p:nvPr/>
          </p:nvSpPr>
          <p:spPr>
            <a:xfrm>
              <a:off x="424388" y="4360965"/>
              <a:ext cx="4702248" cy="2382150"/>
            </a:xfrm>
            <a:prstGeom prst="rect">
              <a:avLst/>
            </a:prstGeom>
            <a:noFill/>
            <a:ln>
              <a:noFill/>
            </a:ln>
          </p:spPr>
          <p:txBody>
            <a:bodyPr spcFirstLastPara="1" wrap="square" lIns="91425" tIns="45700" rIns="91425" bIns="45700" anchor="t" anchorCtr="0">
              <a:spAutoFit/>
            </a:bodyPr>
            <a:lstStyle/>
            <a:p>
              <a:pPr marL="0" marR="0" lvl="0" indent="0" algn="l" rtl="0">
                <a:lnSpc>
                  <a:spcPct val="115000"/>
                </a:lnSpc>
                <a:spcBef>
                  <a:spcPts val="1200"/>
                </a:spcBef>
                <a:spcAft>
                  <a:spcPts val="0"/>
                </a:spcAft>
                <a:buClr>
                  <a:schemeClr val="dk2"/>
                </a:buClr>
                <a:buSzPts val="1100"/>
                <a:buFont typeface="Arial"/>
                <a:buNone/>
              </a:pPr>
              <a:r>
                <a:rPr lang="en-GB" sz="1400" b="1" i="0" u="none" strike="noStrike" cap="none" dirty="0">
                  <a:solidFill>
                    <a:schemeClr val="dk2"/>
                  </a:solidFill>
                  <a:latin typeface="Arial"/>
                  <a:ea typeface="Arial"/>
                  <a:cs typeface="Arial"/>
                  <a:sym typeface="Arial"/>
                </a:rPr>
                <a:t>1. Data enrichment</a:t>
              </a:r>
              <a:endParaRPr sz="1600" b="1" i="0" u="none" strike="noStrike" cap="none" dirty="0">
                <a:solidFill>
                  <a:schemeClr val="lt1"/>
                </a:solidFill>
                <a:latin typeface="Arial"/>
                <a:ea typeface="Arial"/>
                <a:cs typeface="Arial"/>
                <a:sym typeface="Arial"/>
              </a:endParaRPr>
            </a:p>
            <a:p>
              <a:pPr marL="0" marR="0" lvl="0" indent="0" algn="l" rtl="0">
                <a:lnSpc>
                  <a:spcPct val="115000"/>
                </a:lnSpc>
                <a:spcBef>
                  <a:spcPts val="1200"/>
                </a:spcBef>
                <a:spcAft>
                  <a:spcPts val="0"/>
                </a:spcAft>
                <a:buClr>
                  <a:schemeClr val="dk2"/>
                </a:buClr>
                <a:buSzPts val="1100"/>
                <a:buFont typeface="Arial"/>
                <a:buNone/>
              </a:pPr>
              <a:r>
                <a:rPr lang="en-GB" sz="1400" b="0" i="0" u="none" strike="noStrike" cap="none" dirty="0">
                  <a:solidFill>
                    <a:schemeClr val="lt1"/>
                  </a:solidFill>
                  <a:latin typeface="Arial"/>
                  <a:ea typeface="Arial"/>
                  <a:cs typeface="Arial"/>
                  <a:sym typeface="Arial"/>
                </a:rPr>
                <a:t>Reprex consolidates the data Excel, CSV, SQL and other database (data file) formats of SOZA, Slovak Music </a:t>
              </a:r>
              <a:r>
                <a:rPr lang="en-GB" sz="1400" b="0" i="0" u="none" strike="noStrike" cap="none" dirty="0" err="1">
                  <a:solidFill>
                    <a:schemeClr val="lt1"/>
                  </a:solidFill>
                  <a:latin typeface="Arial"/>
                  <a:ea typeface="Arial"/>
                  <a:cs typeface="Arial"/>
                  <a:sym typeface="Arial"/>
                </a:rPr>
                <a:t>Centr</a:t>
              </a:r>
              <a:r>
                <a:rPr lang="hu-HU" sz="1400" b="0" i="0" u="none" strike="noStrike" cap="none" dirty="0">
                  <a:solidFill>
                    <a:schemeClr val="lt1"/>
                  </a:solidFill>
                  <a:latin typeface="Arial"/>
                  <a:ea typeface="Arial"/>
                  <a:cs typeface="Arial"/>
                  <a:sym typeface="Arial"/>
                </a:rPr>
                <a:t>e</a:t>
              </a:r>
              <a:r>
                <a:rPr lang="en-GB" sz="1400" b="0" i="0" u="none" strike="noStrike" cap="none" dirty="0">
                  <a:solidFill>
                    <a:schemeClr val="lt1"/>
                  </a:solidFill>
                  <a:latin typeface="Arial"/>
                  <a:ea typeface="Arial"/>
                  <a:cs typeface="Arial"/>
                  <a:sym typeface="Arial"/>
                </a:rPr>
                <a:t>, Music Fund, and other organisations into a graph format. We assist curators to find and improve errors in their metadata. We ensure that the resulting data is more usable for rights management, heritage management, publishing.</a:t>
              </a:r>
              <a:endParaRPr sz="1600" b="0" i="0" u="none" strike="noStrike" cap="none" dirty="0">
                <a:solidFill>
                  <a:srgbClr val="000000"/>
                </a:solidFill>
                <a:latin typeface="Arial"/>
                <a:ea typeface="Arial"/>
                <a:cs typeface="Arial"/>
                <a:sym typeface="Arial"/>
              </a:endParaRPr>
            </a:p>
          </p:txBody>
        </p:sp>
        <p:cxnSp>
          <p:nvCxnSpPr>
            <p:cNvPr id="360" name="Google Shape;360;p19"/>
            <p:cNvCxnSpPr/>
            <p:nvPr/>
          </p:nvCxnSpPr>
          <p:spPr>
            <a:xfrm>
              <a:off x="214313" y="4559258"/>
              <a:ext cx="0" cy="2136638"/>
            </a:xfrm>
            <a:prstGeom prst="straightConnector1">
              <a:avLst/>
            </a:prstGeom>
            <a:noFill/>
            <a:ln w="38100" cap="flat" cmpd="sng">
              <a:solidFill>
                <a:srgbClr val="005379"/>
              </a:solidFill>
              <a:prstDash val="solid"/>
              <a:round/>
              <a:headEnd type="triangle" w="med" len="med"/>
              <a:tailEnd type="triangle" w="med" len="med"/>
            </a:ln>
          </p:spPr>
        </p:cxnSp>
      </p:grpSp>
      <p:grpSp>
        <p:nvGrpSpPr>
          <p:cNvPr id="3" name="Group 2">
            <a:extLst>
              <a:ext uri="{FF2B5EF4-FFF2-40B4-BE49-F238E27FC236}">
                <a16:creationId xmlns:a16="http://schemas.microsoft.com/office/drawing/2014/main" id="{200FF040-BFD3-971A-ECF1-DA0B59B9C18E}"/>
              </a:ext>
            </a:extLst>
          </p:cNvPr>
          <p:cNvGrpSpPr/>
          <p:nvPr/>
        </p:nvGrpSpPr>
        <p:grpSpPr>
          <a:xfrm>
            <a:off x="6096000" y="4360965"/>
            <a:ext cx="5176603" cy="2382150"/>
            <a:chOff x="6096000" y="4360965"/>
            <a:chExt cx="5176603" cy="2382150"/>
          </a:xfrm>
        </p:grpSpPr>
        <p:sp>
          <p:nvSpPr>
            <p:cNvPr id="359" name="Google Shape;359;p19"/>
            <p:cNvSpPr txBox="1"/>
            <p:nvPr/>
          </p:nvSpPr>
          <p:spPr>
            <a:xfrm>
              <a:off x="6096000" y="4360965"/>
              <a:ext cx="5176603" cy="2382150"/>
            </a:xfrm>
            <a:prstGeom prst="rect">
              <a:avLst/>
            </a:prstGeom>
            <a:noFill/>
            <a:ln>
              <a:noFill/>
            </a:ln>
          </p:spPr>
          <p:txBody>
            <a:bodyPr spcFirstLastPara="1" wrap="square" lIns="91425" tIns="45700" rIns="91425" bIns="45700" anchor="t" anchorCtr="0">
              <a:spAutoFit/>
            </a:bodyPr>
            <a:lstStyle/>
            <a:p>
              <a:pPr marL="0" marR="0" lvl="0" indent="0" algn="l" rtl="0">
                <a:lnSpc>
                  <a:spcPct val="115000"/>
                </a:lnSpc>
                <a:spcBef>
                  <a:spcPts val="1200"/>
                </a:spcBef>
                <a:spcAft>
                  <a:spcPts val="0"/>
                </a:spcAft>
                <a:buClr>
                  <a:schemeClr val="dk2"/>
                </a:buClr>
                <a:buSzPts val="1100"/>
                <a:buFont typeface="Arial"/>
                <a:buNone/>
              </a:pPr>
              <a:r>
                <a:rPr lang="en-GB" sz="1400" b="1" i="0" u="none" strike="noStrike" cap="none" dirty="0">
                  <a:solidFill>
                    <a:schemeClr val="dk2"/>
                  </a:solidFill>
                  <a:latin typeface="Arial"/>
                  <a:ea typeface="Arial"/>
                  <a:cs typeface="Arial"/>
                  <a:sym typeface="Arial"/>
                </a:rPr>
                <a:t>2. Data dissemination</a:t>
              </a:r>
              <a:endParaRPr sz="1600" b="1" i="0" u="none" strike="noStrike" cap="none" dirty="0">
                <a:solidFill>
                  <a:schemeClr val="lt1"/>
                </a:solidFill>
                <a:latin typeface="Arial"/>
                <a:ea typeface="Arial"/>
                <a:cs typeface="Arial"/>
                <a:sym typeface="Arial"/>
              </a:endParaRPr>
            </a:p>
            <a:p>
              <a:pPr marL="0" marR="0" lvl="0" indent="0" algn="l" rtl="0">
                <a:lnSpc>
                  <a:spcPct val="115000"/>
                </a:lnSpc>
                <a:spcBef>
                  <a:spcPts val="1200"/>
                </a:spcBef>
                <a:spcAft>
                  <a:spcPts val="0"/>
                </a:spcAft>
                <a:buClr>
                  <a:schemeClr val="dk2"/>
                </a:buClr>
                <a:buSzPts val="1100"/>
                <a:buFont typeface="Arial"/>
                <a:buNone/>
              </a:pPr>
              <a:r>
                <a:rPr lang="en-GB" sz="1400" b="0" i="0" u="none" strike="noStrike" cap="none" dirty="0">
                  <a:solidFill>
                    <a:schemeClr val="lt1"/>
                  </a:solidFill>
                  <a:latin typeface="Arial"/>
                  <a:ea typeface="Arial"/>
                  <a:cs typeface="Arial"/>
                  <a:sym typeface="Arial"/>
                </a:rPr>
                <a:t>We send the enriched and proprietary (confidential) data to the systems of SOZA, Slovak Music </a:t>
              </a:r>
              <a:r>
                <a:rPr lang="en-GB" sz="1400" b="0" i="0" u="none" strike="noStrike" cap="none" dirty="0" err="1">
                  <a:solidFill>
                    <a:schemeClr val="lt1"/>
                  </a:solidFill>
                  <a:latin typeface="Arial"/>
                  <a:ea typeface="Arial"/>
                  <a:cs typeface="Arial"/>
                  <a:sym typeface="Arial"/>
                </a:rPr>
                <a:t>Centr</a:t>
              </a:r>
              <a:r>
                <a:rPr lang="hu-HU" sz="1400" b="0" i="0" u="none" strike="noStrike" cap="none" dirty="0">
                  <a:solidFill>
                    <a:schemeClr val="lt1"/>
                  </a:solidFill>
                  <a:latin typeface="Arial"/>
                  <a:ea typeface="Arial"/>
                  <a:cs typeface="Arial"/>
                  <a:sym typeface="Arial"/>
                </a:rPr>
                <a:t>e</a:t>
              </a:r>
              <a:r>
                <a:rPr lang="en-GB" sz="1400" b="0" i="0" u="none" strike="noStrike" cap="none" dirty="0">
                  <a:solidFill>
                    <a:schemeClr val="lt1"/>
                  </a:solidFill>
                  <a:latin typeface="Arial"/>
                  <a:ea typeface="Arial"/>
                  <a:cs typeface="Arial"/>
                  <a:sym typeface="Arial"/>
                </a:rPr>
                <a:t>, Music Fund or other participants. We sent the public data to the EU Open Data Portal (statistical data), to EOSC (data of scientific value), collections data (</a:t>
              </a:r>
              <a:r>
                <a:rPr lang="en-GB" sz="1400" b="0" i="0" u="none" strike="noStrike" cap="none" dirty="0" err="1">
                  <a:solidFill>
                    <a:schemeClr val="lt1"/>
                  </a:solidFill>
                  <a:latin typeface="Arial"/>
                  <a:ea typeface="Arial"/>
                  <a:cs typeface="Arial"/>
                  <a:sym typeface="Arial"/>
                </a:rPr>
                <a:t>Europeana</a:t>
              </a:r>
              <a:r>
                <a:rPr lang="en-GB" sz="1400" b="0" i="0" u="none" strike="noStrike" cap="none" dirty="0">
                  <a:solidFill>
                    <a:schemeClr val="lt1"/>
                  </a:solidFill>
                  <a:latin typeface="Arial"/>
                  <a:ea typeface="Arial"/>
                  <a:cs typeface="Arial"/>
                  <a:sym typeface="Arial"/>
                </a:rPr>
                <a:t> and ECCH), and biographical and repertoire data to </a:t>
              </a:r>
              <a:r>
                <a:rPr lang="en-GB" sz="1400" b="0" i="0" u="none" strike="noStrike" cap="none" dirty="0" err="1">
                  <a:solidFill>
                    <a:schemeClr val="lt1"/>
                  </a:solidFill>
                  <a:latin typeface="Arial"/>
                  <a:ea typeface="Arial"/>
                  <a:cs typeface="Arial"/>
                  <a:sym typeface="Arial"/>
                </a:rPr>
                <a:t>Wikidata</a:t>
              </a:r>
              <a:r>
                <a:rPr lang="en-GB" sz="1400" b="0" i="0" u="none" strike="noStrike" cap="none" dirty="0">
                  <a:solidFill>
                    <a:schemeClr val="lt1"/>
                  </a:solidFill>
                  <a:latin typeface="Arial"/>
                  <a:ea typeface="Arial"/>
                  <a:cs typeface="Arial"/>
                  <a:sym typeface="Arial"/>
                </a:rPr>
                <a:t> and </a:t>
              </a:r>
              <a:r>
                <a:rPr lang="en-GB" sz="1400" b="0" i="0" u="none" strike="noStrike" cap="none" dirty="0" err="1">
                  <a:solidFill>
                    <a:schemeClr val="lt1"/>
                  </a:solidFill>
                  <a:latin typeface="Arial"/>
                  <a:ea typeface="Arial"/>
                  <a:cs typeface="Arial"/>
                  <a:sym typeface="Arial"/>
                </a:rPr>
                <a:t>Wikpedia</a:t>
              </a:r>
              <a:r>
                <a:rPr lang="en-GB" sz="1400" b="0" i="0" u="none" strike="noStrike" cap="none" dirty="0">
                  <a:solidFill>
                    <a:schemeClr val="lt1"/>
                  </a:solidFill>
                  <a:latin typeface="Arial"/>
                  <a:ea typeface="Arial"/>
                  <a:cs typeface="Arial"/>
                  <a:sym typeface="Arial"/>
                </a:rPr>
                <a:t>. This way streaming providers can use reliable data about Slovak music.</a:t>
              </a:r>
              <a:endParaRPr sz="1600" b="0" i="0" u="none" strike="noStrike" cap="none" dirty="0">
                <a:solidFill>
                  <a:srgbClr val="000000"/>
                </a:solidFill>
                <a:latin typeface="Arial"/>
                <a:ea typeface="Arial"/>
                <a:cs typeface="Arial"/>
                <a:sym typeface="Arial"/>
              </a:endParaRPr>
            </a:p>
          </p:txBody>
        </p:sp>
        <p:cxnSp>
          <p:nvCxnSpPr>
            <p:cNvPr id="361" name="Google Shape;361;p19"/>
            <p:cNvCxnSpPr/>
            <p:nvPr/>
          </p:nvCxnSpPr>
          <p:spPr>
            <a:xfrm>
              <a:off x="8253412" y="4684628"/>
              <a:ext cx="2776538" cy="0"/>
            </a:xfrm>
            <a:prstGeom prst="straightConnector1">
              <a:avLst/>
            </a:prstGeom>
            <a:noFill/>
            <a:ln w="38100" cap="flat" cmpd="sng">
              <a:solidFill>
                <a:srgbClr val="005379"/>
              </a:solidFill>
              <a:prstDash val="solid"/>
              <a:round/>
              <a:headEnd type="triangle" w="med" len="med"/>
              <a:tailEnd type="triangle" w="med" len="med"/>
            </a:ln>
          </p:spPr>
        </p:cxnSp>
      </p:grpSp>
      <p:pic>
        <p:nvPicPr>
          <p:cNvPr id="8" name="Picture 7" descr="A orange circle with white text&#10;&#10;AI-generated content may be incorrect.">
            <a:extLst>
              <a:ext uri="{FF2B5EF4-FFF2-40B4-BE49-F238E27FC236}">
                <a16:creationId xmlns:a16="http://schemas.microsoft.com/office/drawing/2014/main" id="{A7FAA891-7F04-A07C-4550-D9116442F0CD}"/>
              </a:ext>
            </a:extLst>
          </p:cNvPr>
          <p:cNvPicPr>
            <a:picLocks noChangeAspect="1"/>
          </p:cNvPicPr>
          <p:nvPr/>
        </p:nvPicPr>
        <p:blipFill>
          <a:blip r:embed="rId3"/>
          <a:stretch>
            <a:fillRect/>
          </a:stretch>
        </p:blipFill>
        <p:spPr>
          <a:xfrm>
            <a:off x="11097264" y="366381"/>
            <a:ext cx="540000" cy="540000"/>
          </a:xfrm>
          <a:prstGeom prst="rect">
            <a:avLst/>
          </a:prstGeom>
        </p:spPr>
      </p:pic>
      <p:grpSp>
        <p:nvGrpSpPr>
          <p:cNvPr id="12" name="Group 11">
            <a:extLst>
              <a:ext uri="{FF2B5EF4-FFF2-40B4-BE49-F238E27FC236}">
                <a16:creationId xmlns:a16="http://schemas.microsoft.com/office/drawing/2014/main" id="{2674FDBE-AF8A-9B83-9132-5B41199C931E}"/>
              </a:ext>
            </a:extLst>
          </p:cNvPr>
          <p:cNvGrpSpPr/>
          <p:nvPr/>
        </p:nvGrpSpPr>
        <p:grpSpPr>
          <a:xfrm>
            <a:off x="214313" y="1178789"/>
            <a:ext cx="11553299" cy="3380469"/>
            <a:chOff x="214313" y="1178789"/>
            <a:chExt cx="11553299" cy="3380469"/>
          </a:xfrm>
        </p:grpSpPr>
        <p:pic>
          <p:nvPicPr>
            <p:cNvPr id="357" name="Google Shape;357;p19"/>
            <p:cNvPicPr preferRelativeResize="0"/>
            <p:nvPr/>
          </p:nvPicPr>
          <p:blipFill rotWithShape="1">
            <a:blip r:embed="rId4">
              <a:alphaModFix/>
            </a:blip>
            <a:srcRect/>
            <a:stretch/>
          </p:blipFill>
          <p:spPr>
            <a:xfrm>
              <a:off x="424388" y="1424066"/>
              <a:ext cx="11343224" cy="3135192"/>
            </a:xfrm>
            <a:prstGeom prst="rect">
              <a:avLst/>
            </a:prstGeom>
            <a:noFill/>
            <a:ln>
              <a:noFill/>
            </a:ln>
          </p:spPr>
        </p:pic>
        <p:pic>
          <p:nvPicPr>
            <p:cNvPr id="4" name="Picture 3" descr="A logo with a castle and text&#10;&#10;AI-generated content may be incorrect.">
              <a:extLst>
                <a:ext uri="{FF2B5EF4-FFF2-40B4-BE49-F238E27FC236}">
                  <a16:creationId xmlns:a16="http://schemas.microsoft.com/office/drawing/2014/main" id="{283E24AA-75F9-45D7-770E-86F46D25DF3F}"/>
                </a:ext>
              </a:extLst>
            </p:cNvPr>
            <p:cNvPicPr>
              <a:picLocks noChangeAspect="1"/>
            </p:cNvPicPr>
            <p:nvPr/>
          </p:nvPicPr>
          <p:blipFill>
            <a:blip r:embed="rId5"/>
            <a:stretch>
              <a:fillRect/>
            </a:stretch>
          </p:blipFill>
          <p:spPr>
            <a:xfrm>
              <a:off x="214313" y="1360719"/>
              <a:ext cx="452826" cy="452826"/>
            </a:xfrm>
            <a:prstGeom prst="rect">
              <a:avLst/>
            </a:prstGeom>
          </p:spPr>
        </p:pic>
        <p:pic>
          <p:nvPicPr>
            <p:cNvPr id="5" name="Picture 4" descr="A blue and white logo&#10;&#10;AI-generated content may be incorrect.">
              <a:extLst>
                <a:ext uri="{FF2B5EF4-FFF2-40B4-BE49-F238E27FC236}">
                  <a16:creationId xmlns:a16="http://schemas.microsoft.com/office/drawing/2014/main" id="{D7EE6C9D-AFA9-8C5B-857E-8E58E746E770}"/>
                </a:ext>
              </a:extLst>
            </p:cNvPr>
            <p:cNvPicPr>
              <a:picLocks noChangeAspect="1"/>
            </p:cNvPicPr>
            <p:nvPr/>
          </p:nvPicPr>
          <p:blipFill>
            <a:blip r:embed="rId6"/>
            <a:stretch>
              <a:fillRect/>
            </a:stretch>
          </p:blipFill>
          <p:spPr>
            <a:xfrm>
              <a:off x="9062054" y="1431533"/>
              <a:ext cx="821531" cy="382012"/>
            </a:xfrm>
            <a:prstGeom prst="rect">
              <a:avLst/>
            </a:prstGeom>
          </p:spPr>
        </p:pic>
        <p:pic>
          <p:nvPicPr>
            <p:cNvPr id="6" name="Picture 5" descr="A red and white logo&#10;&#10;AI-generated content may be incorrect.">
              <a:extLst>
                <a:ext uri="{FF2B5EF4-FFF2-40B4-BE49-F238E27FC236}">
                  <a16:creationId xmlns:a16="http://schemas.microsoft.com/office/drawing/2014/main" id="{EB17DF76-44BA-B386-0FBB-0EA51355316A}"/>
                </a:ext>
              </a:extLst>
            </p:cNvPr>
            <p:cNvPicPr>
              <a:picLocks noChangeAspect="1"/>
            </p:cNvPicPr>
            <p:nvPr/>
          </p:nvPicPr>
          <p:blipFill>
            <a:blip r:embed="rId7"/>
            <a:stretch>
              <a:fillRect/>
            </a:stretch>
          </p:blipFill>
          <p:spPr>
            <a:xfrm>
              <a:off x="2077711" y="3893429"/>
              <a:ext cx="435546" cy="435546"/>
            </a:xfrm>
            <a:prstGeom prst="rect">
              <a:avLst/>
            </a:prstGeom>
          </p:spPr>
        </p:pic>
        <p:pic>
          <p:nvPicPr>
            <p:cNvPr id="7" name="Google Shape;92;p1" descr="A logo of a company&#10;&#10;Description automatically generated">
              <a:extLst>
                <a:ext uri="{FF2B5EF4-FFF2-40B4-BE49-F238E27FC236}">
                  <a16:creationId xmlns:a16="http://schemas.microsoft.com/office/drawing/2014/main" id="{A528D3B7-2408-97AC-A8CA-8B2EFC5D4B12}"/>
                </a:ext>
              </a:extLst>
            </p:cNvPr>
            <p:cNvPicPr preferRelativeResize="0">
              <a:picLocks noChangeAspect="1"/>
            </p:cNvPicPr>
            <p:nvPr/>
          </p:nvPicPr>
          <p:blipFill rotWithShape="1">
            <a:blip r:embed="rId8">
              <a:alphaModFix/>
            </a:blip>
            <a:srcRect/>
            <a:stretch/>
          </p:blipFill>
          <p:spPr>
            <a:xfrm>
              <a:off x="2914900" y="1178789"/>
              <a:ext cx="821531" cy="756295"/>
            </a:xfrm>
            <a:prstGeom prst="rect">
              <a:avLst/>
            </a:prstGeom>
            <a:noFill/>
            <a:ln>
              <a:noFill/>
            </a:ln>
          </p:spPr>
        </p:pic>
        <p:pic>
          <p:nvPicPr>
            <p:cNvPr id="10" name="Picture 9" descr="A colorful hexagon with a music note and circuit lines&#10;&#10;AI-generated content may be incorrect.">
              <a:extLst>
                <a:ext uri="{FF2B5EF4-FFF2-40B4-BE49-F238E27FC236}">
                  <a16:creationId xmlns:a16="http://schemas.microsoft.com/office/drawing/2014/main" id="{8CB40C1A-FA23-17AE-528B-F2B710376495}"/>
                </a:ext>
              </a:extLst>
            </p:cNvPr>
            <p:cNvPicPr>
              <a:picLocks noChangeAspect="1"/>
            </p:cNvPicPr>
            <p:nvPr/>
          </p:nvPicPr>
          <p:blipFill>
            <a:blip r:embed="rId9"/>
            <a:stretch>
              <a:fillRect/>
            </a:stretch>
          </p:blipFill>
          <p:spPr>
            <a:xfrm>
              <a:off x="2338679" y="1830980"/>
              <a:ext cx="349155" cy="396000"/>
            </a:xfrm>
            <a:prstGeom prst="rect">
              <a:avLst/>
            </a:prstGeom>
          </p:spPr>
        </p:pic>
        <p:pic>
          <p:nvPicPr>
            <p:cNvPr id="11" name="Picture 10" descr="A black and orange circle with white text&#10;&#10;AI-generated content may be incorrect.">
              <a:extLst>
                <a:ext uri="{FF2B5EF4-FFF2-40B4-BE49-F238E27FC236}">
                  <a16:creationId xmlns:a16="http://schemas.microsoft.com/office/drawing/2014/main" id="{BB515C00-ED7B-CD20-0552-C9D41FE1E66C}"/>
                </a:ext>
              </a:extLst>
            </p:cNvPr>
            <p:cNvPicPr>
              <a:picLocks noChangeAspect="1"/>
            </p:cNvPicPr>
            <p:nvPr/>
          </p:nvPicPr>
          <p:blipFill>
            <a:blip r:embed="rId10"/>
            <a:stretch>
              <a:fillRect/>
            </a:stretch>
          </p:blipFill>
          <p:spPr>
            <a:xfrm>
              <a:off x="6689447" y="3998296"/>
              <a:ext cx="300658" cy="362669"/>
            </a:xfrm>
            <a:prstGeom prst="rect">
              <a:avLst/>
            </a:prstGeom>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23" name="Google Shape;123;p38"/>
          <p:cNvSpPr txBox="1"/>
          <p:nvPr/>
        </p:nvSpPr>
        <p:spPr>
          <a:xfrm>
            <a:off x="-175189" y="695170"/>
            <a:ext cx="11092905" cy="369332"/>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1100"/>
              <a:buFont typeface="Arial"/>
              <a:buNone/>
            </a:pPr>
            <a:r>
              <a:rPr lang="en-GB" sz="2400" b="1" i="0" u="none" strike="noStrike" cap="none" dirty="0">
                <a:solidFill>
                  <a:schemeClr val="lt1"/>
                </a:solidFill>
                <a:latin typeface="Roboto"/>
                <a:ea typeface="Roboto"/>
                <a:cs typeface="Roboto"/>
                <a:sym typeface="Roboto"/>
              </a:rPr>
              <a:t>European Interoperability Framework: Layers</a:t>
            </a:r>
            <a:r>
              <a:rPr lang="en-GB" sz="2000" b="1" i="0" u="none" strike="noStrike" cap="none" dirty="0">
                <a:solidFill>
                  <a:schemeClr val="lt1"/>
                </a:solidFill>
                <a:latin typeface="Roboto"/>
                <a:ea typeface="Roboto"/>
                <a:cs typeface="Roboto"/>
                <a:sym typeface="Roboto"/>
              </a:rPr>
              <a:t> </a:t>
            </a:r>
            <a:r>
              <a:rPr lang="en-GB" sz="2400" b="1" i="0" u="none" strike="noStrike" cap="none" dirty="0">
                <a:solidFill>
                  <a:schemeClr val="lt1"/>
                </a:solidFill>
                <a:latin typeface="Roboto"/>
                <a:ea typeface="Roboto"/>
                <a:cs typeface="Roboto"/>
                <a:sym typeface="Roboto"/>
              </a:rPr>
              <a:t>of</a:t>
            </a:r>
            <a:r>
              <a:rPr lang="en-GB" sz="2000" b="1" i="0" u="none" strike="noStrike" cap="none" dirty="0">
                <a:solidFill>
                  <a:schemeClr val="lt1"/>
                </a:solidFill>
                <a:latin typeface="Roboto"/>
                <a:ea typeface="Roboto"/>
                <a:cs typeface="Roboto"/>
                <a:sym typeface="Roboto"/>
              </a:rPr>
              <a:t> </a:t>
            </a:r>
            <a:r>
              <a:rPr lang="en-GB" sz="2400" b="1" dirty="0">
                <a:solidFill>
                  <a:schemeClr val="lt1"/>
                </a:solidFill>
                <a:latin typeface="Roboto"/>
                <a:ea typeface="Roboto"/>
                <a:cs typeface="Roboto"/>
                <a:sym typeface="Roboto"/>
              </a:rPr>
              <a:t>Service I</a:t>
            </a:r>
            <a:r>
              <a:rPr lang="en-GB" sz="2400" b="1" i="0" u="none" strike="noStrike" cap="none" dirty="0">
                <a:solidFill>
                  <a:schemeClr val="lt1"/>
                </a:solidFill>
                <a:latin typeface="Roboto"/>
                <a:ea typeface="Roboto"/>
                <a:cs typeface="Roboto"/>
                <a:sym typeface="Roboto"/>
              </a:rPr>
              <a:t>nteroperability</a:t>
            </a:r>
            <a:endParaRPr lang="en-GB" sz="2000" b="1" i="0" u="none" strike="noStrike" cap="none" dirty="0">
              <a:solidFill>
                <a:schemeClr val="lt1"/>
              </a:solidFill>
              <a:latin typeface="Roboto"/>
              <a:ea typeface="Roboto"/>
              <a:cs typeface="Roboto"/>
              <a:sym typeface="Roboto"/>
            </a:endParaRPr>
          </a:p>
        </p:txBody>
      </p:sp>
      <p:sp>
        <p:nvSpPr>
          <p:cNvPr id="126" name="Google Shape;126;p38"/>
          <p:cNvSpPr/>
          <p:nvPr/>
        </p:nvSpPr>
        <p:spPr>
          <a:xfrm>
            <a:off x="523829" y="4483979"/>
            <a:ext cx="10080000" cy="972000"/>
          </a:xfrm>
          <a:prstGeom prst="rect">
            <a:avLst/>
          </a:prstGeom>
          <a:solidFill>
            <a:schemeClr val="accent3"/>
          </a:solidFill>
          <a:ln>
            <a:noFill/>
          </a:ln>
        </p:spPr>
        <p:txBody>
          <a:bodyPr spcFirstLastPara="1" wrap="square" lIns="828000" tIns="0" rIns="360000" bIns="0" anchor="ctr" anchorCtr="0">
            <a:noAutofit/>
          </a:bodyPr>
          <a:lstStyle/>
          <a:p>
            <a:pPr marL="0" marR="0" lvl="0" indent="0" rtl="0">
              <a:lnSpc>
                <a:spcPct val="100000"/>
              </a:lnSpc>
              <a:spcBef>
                <a:spcPts val="0"/>
              </a:spcBef>
              <a:spcAft>
                <a:spcPts val="0"/>
              </a:spcAft>
              <a:buNone/>
            </a:pPr>
            <a:r>
              <a:rPr lang="en-US" sz="2000" b="0" i="0" u="none" strike="noStrike" cap="none" dirty="0">
                <a:solidFill>
                  <a:schemeClr val="dk1"/>
                </a:solidFill>
                <a:latin typeface="Roboto"/>
                <a:ea typeface="Roboto"/>
                <a:cs typeface="Roboto"/>
                <a:sym typeface="Roboto"/>
              </a:rPr>
              <a:t>Technical interoperability</a:t>
            </a:r>
            <a:endParaRPr sz="2000" dirty="0"/>
          </a:p>
        </p:txBody>
      </p:sp>
      <p:pic>
        <p:nvPicPr>
          <p:cNvPr id="127" name="Google Shape;127;p38"/>
          <p:cNvPicPr preferRelativeResize="0"/>
          <p:nvPr/>
        </p:nvPicPr>
        <p:blipFill rotWithShape="1">
          <a:blip r:embed="rId3">
            <a:alphaModFix/>
          </a:blip>
          <a:srcRect/>
          <a:stretch/>
        </p:blipFill>
        <p:spPr>
          <a:xfrm>
            <a:off x="706076" y="4703416"/>
            <a:ext cx="440760" cy="440760"/>
          </a:xfrm>
          <a:prstGeom prst="rect">
            <a:avLst/>
          </a:prstGeom>
          <a:noFill/>
          <a:ln>
            <a:noFill/>
          </a:ln>
        </p:spPr>
      </p:pic>
      <p:sp>
        <p:nvSpPr>
          <p:cNvPr id="129" name="Google Shape;129;p38"/>
          <p:cNvSpPr/>
          <p:nvPr/>
        </p:nvSpPr>
        <p:spPr>
          <a:xfrm>
            <a:off x="523829" y="3429000"/>
            <a:ext cx="10080000" cy="972000"/>
          </a:xfrm>
          <a:prstGeom prst="rect">
            <a:avLst/>
          </a:prstGeom>
          <a:solidFill>
            <a:schemeClr val="accent2"/>
          </a:solidFill>
          <a:ln>
            <a:noFill/>
          </a:ln>
        </p:spPr>
        <p:txBody>
          <a:bodyPr spcFirstLastPara="1" wrap="square" lIns="828000" tIns="0" rIns="360000" bIns="0" anchor="ctr" anchorCtr="0">
            <a:noAutofit/>
          </a:bodyPr>
          <a:lstStyle/>
          <a:p>
            <a:pPr marL="0" marR="0" lvl="0" indent="0" rtl="0">
              <a:lnSpc>
                <a:spcPct val="100000"/>
              </a:lnSpc>
              <a:spcBef>
                <a:spcPts val="0"/>
              </a:spcBef>
              <a:spcAft>
                <a:spcPts val="0"/>
              </a:spcAft>
              <a:buNone/>
            </a:pPr>
            <a:r>
              <a:rPr lang="en-US" sz="2000" b="0" i="0" u="none" strike="noStrike" cap="none" dirty="0">
                <a:solidFill>
                  <a:schemeClr val="dk1"/>
                </a:solidFill>
                <a:latin typeface="Roboto"/>
                <a:ea typeface="Roboto"/>
                <a:cs typeface="Roboto"/>
                <a:sym typeface="Roboto"/>
              </a:rPr>
              <a:t>Semantic interoperability</a:t>
            </a:r>
            <a:endParaRPr sz="2000" dirty="0"/>
          </a:p>
        </p:txBody>
      </p:sp>
      <p:pic>
        <p:nvPicPr>
          <p:cNvPr id="130" name="Google Shape;130;p38"/>
          <p:cNvPicPr preferRelativeResize="0"/>
          <p:nvPr/>
        </p:nvPicPr>
        <p:blipFill rotWithShape="1">
          <a:blip r:embed="rId4">
            <a:alphaModFix/>
          </a:blip>
          <a:srcRect/>
          <a:stretch/>
        </p:blipFill>
        <p:spPr>
          <a:xfrm>
            <a:off x="656546" y="3645090"/>
            <a:ext cx="539820" cy="539820"/>
          </a:xfrm>
          <a:prstGeom prst="rect">
            <a:avLst/>
          </a:prstGeom>
          <a:noFill/>
          <a:ln>
            <a:noFill/>
          </a:ln>
        </p:spPr>
      </p:pic>
      <p:sp>
        <p:nvSpPr>
          <p:cNvPr id="132" name="Google Shape;132;p38"/>
          <p:cNvSpPr/>
          <p:nvPr/>
        </p:nvSpPr>
        <p:spPr>
          <a:xfrm>
            <a:off x="523829" y="2439614"/>
            <a:ext cx="10080000" cy="972000"/>
          </a:xfrm>
          <a:prstGeom prst="rect">
            <a:avLst/>
          </a:prstGeom>
          <a:solidFill>
            <a:schemeClr val="accent6"/>
          </a:solidFill>
          <a:ln>
            <a:noFill/>
          </a:ln>
        </p:spPr>
        <p:txBody>
          <a:bodyPr spcFirstLastPara="1" wrap="square" lIns="828000" tIns="0" rIns="360000" bIns="0" anchor="ctr" anchorCtr="0">
            <a:noAutofit/>
          </a:bodyPr>
          <a:lstStyle/>
          <a:p>
            <a:pPr marL="0" marR="0" lvl="0" indent="0" algn="l" rtl="0">
              <a:lnSpc>
                <a:spcPct val="100000"/>
              </a:lnSpc>
              <a:spcBef>
                <a:spcPts val="0"/>
              </a:spcBef>
              <a:spcAft>
                <a:spcPts val="0"/>
              </a:spcAft>
              <a:buNone/>
            </a:pPr>
            <a:r>
              <a:rPr lang="en-US" sz="2000" b="0" i="0" u="none" strike="noStrike" cap="none" dirty="0" err="1">
                <a:solidFill>
                  <a:schemeClr val="lt1"/>
                </a:solidFill>
                <a:latin typeface="Roboto"/>
                <a:ea typeface="Roboto"/>
                <a:cs typeface="Roboto"/>
                <a:sym typeface="Roboto"/>
              </a:rPr>
              <a:t>Organi</a:t>
            </a:r>
            <a:r>
              <a:rPr lang="hu-HU" sz="2000" b="0" i="0" u="none" strike="noStrike" cap="none" dirty="0">
                <a:solidFill>
                  <a:schemeClr val="lt1"/>
                </a:solidFill>
                <a:latin typeface="Roboto"/>
                <a:ea typeface="Roboto"/>
                <a:cs typeface="Roboto"/>
                <a:sym typeface="Roboto"/>
              </a:rPr>
              <a:t>s</a:t>
            </a:r>
            <a:r>
              <a:rPr lang="en-US" sz="2000" b="0" i="0" u="none" strike="noStrike" cap="none" dirty="0" err="1">
                <a:solidFill>
                  <a:schemeClr val="lt1"/>
                </a:solidFill>
                <a:latin typeface="Roboto"/>
                <a:ea typeface="Roboto"/>
                <a:cs typeface="Roboto"/>
                <a:sym typeface="Roboto"/>
              </a:rPr>
              <a:t>ational</a:t>
            </a:r>
            <a:r>
              <a:rPr lang="en-US" sz="2000" b="0" i="0" u="none" strike="noStrike" cap="none" dirty="0">
                <a:solidFill>
                  <a:schemeClr val="lt1"/>
                </a:solidFill>
                <a:latin typeface="Roboto"/>
                <a:ea typeface="Roboto"/>
                <a:cs typeface="Roboto"/>
                <a:sym typeface="Roboto"/>
              </a:rPr>
              <a:t> interoperability</a:t>
            </a:r>
            <a:endParaRPr sz="2000" dirty="0"/>
          </a:p>
        </p:txBody>
      </p:sp>
      <p:pic>
        <p:nvPicPr>
          <p:cNvPr id="133" name="Google Shape;133;p38"/>
          <p:cNvPicPr preferRelativeResize="0"/>
          <p:nvPr/>
        </p:nvPicPr>
        <p:blipFill rotWithShape="1">
          <a:blip r:embed="rId5">
            <a:alphaModFix/>
          </a:blip>
          <a:srcRect/>
          <a:stretch/>
        </p:blipFill>
        <p:spPr>
          <a:xfrm>
            <a:off x="643753" y="2554287"/>
            <a:ext cx="664464" cy="664464"/>
          </a:xfrm>
          <a:prstGeom prst="rect">
            <a:avLst/>
          </a:prstGeom>
          <a:noFill/>
          <a:ln>
            <a:noFill/>
          </a:ln>
        </p:spPr>
      </p:pic>
      <p:sp>
        <p:nvSpPr>
          <p:cNvPr id="135" name="Google Shape;135;p38"/>
          <p:cNvSpPr/>
          <p:nvPr/>
        </p:nvSpPr>
        <p:spPr>
          <a:xfrm>
            <a:off x="523829" y="1402021"/>
            <a:ext cx="10080000" cy="972000"/>
          </a:xfrm>
          <a:prstGeom prst="rect">
            <a:avLst/>
          </a:prstGeom>
          <a:solidFill>
            <a:schemeClr val="accent1"/>
          </a:solidFill>
          <a:ln>
            <a:noFill/>
          </a:ln>
        </p:spPr>
        <p:txBody>
          <a:bodyPr spcFirstLastPara="1" wrap="square" lIns="828000" tIns="0" rIns="360000" bIns="0" anchor="ctr" anchorCtr="0">
            <a:noAutofit/>
          </a:bodyPr>
          <a:lstStyle/>
          <a:p>
            <a:pPr marL="0" marR="0" lvl="0" indent="0" algn="l" rtl="0">
              <a:lnSpc>
                <a:spcPct val="100000"/>
              </a:lnSpc>
              <a:spcBef>
                <a:spcPts val="0"/>
              </a:spcBef>
              <a:spcAft>
                <a:spcPts val="0"/>
              </a:spcAft>
              <a:buNone/>
            </a:pPr>
            <a:r>
              <a:rPr lang="en-US" sz="2000" b="0" i="0" u="none" strike="noStrike" cap="none" dirty="0">
                <a:solidFill>
                  <a:schemeClr val="lt1"/>
                </a:solidFill>
                <a:latin typeface="Roboto"/>
                <a:ea typeface="Roboto"/>
                <a:cs typeface="Roboto"/>
                <a:sym typeface="Roboto"/>
              </a:rPr>
              <a:t>Legal interoperability</a:t>
            </a:r>
            <a:endParaRPr sz="2800" dirty="0"/>
          </a:p>
        </p:txBody>
      </p:sp>
      <p:pic>
        <p:nvPicPr>
          <p:cNvPr id="136" name="Google Shape;136;p38"/>
          <p:cNvPicPr preferRelativeResize="0"/>
          <p:nvPr/>
        </p:nvPicPr>
        <p:blipFill rotWithShape="1">
          <a:blip r:embed="rId6">
            <a:alphaModFix/>
          </a:blip>
          <a:srcRect/>
          <a:stretch/>
        </p:blipFill>
        <p:spPr>
          <a:xfrm>
            <a:off x="697249" y="1605319"/>
            <a:ext cx="565404" cy="565404"/>
          </a:xfrm>
          <a:prstGeom prst="rect">
            <a:avLst/>
          </a:prstGeom>
          <a:noFill/>
          <a:ln>
            <a:noFill/>
          </a:ln>
        </p:spPr>
      </p:pic>
      <p:sp>
        <p:nvSpPr>
          <p:cNvPr id="165" name="Google Shape;165;p38"/>
          <p:cNvSpPr/>
          <p:nvPr/>
        </p:nvSpPr>
        <p:spPr>
          <a:xfrm rot="5400000">
            <a:off x="9262236" y="2850615"/>
            <a:ext cx="4070617" cy="1121998"/>
          </a:xfrm>
          <a:prstGeom prst="rect">
            <a:avLst/>
          </a:prstGeom>
          <a:solidFill>
            <a:srgbClr val="105E98"/>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US" sz="2000" b="1" i="0" u="none" strike="noStrike" cap="none" dirty="0">
                <a:solidFill>
                  <a:schemeClr val="dk1"/>
                </a:solidFill>
                <a:latin typeface="Roboto"/>
                <a:ea typeface="Roboto"/>
                <a:cs typeface="Roboto"/>
                <a:sym typeface="Roboto"/>
              </a:rPr>
              <a:t>Integrated  service governance</a:t>
            </a:r>
            <a:endParaRPr sz="2000" b="1" i="0" u="none" strike="noStrike" cap="none" dirty="0">
              <a:solidFill>
                <a:schemeClr val="dk1"/>
              </a:solidFill>
              <a:latin typeface="Roboto"/>
              <a:ea typeface="Roboto"/>
              <a:cs typeface="Roboto"/>
              <a:sym typeface="Roboto"/>
            </a:endParaRPr>
          </a:p>
        </p:txBody>
      </p:sp>
      <p:sp>
        <p:nvSpPr>
          <p:cNvPr id="3" name="TextBox 2">
            <a:extLst>
              <a:ext uri="{FF2B5EF4-FFF2-40B4-BE49-F238E27FC236}">
                <a16:creationId xmlns:a16="http://schemas.microsoft.com/office/drawing/2014/main" id="{4B0DD56F-AD86-EA24-EB96-AB92EAF18C6E}"/>
              </a:ext>
            </a:extLst>
          </p:cNvPr>
          <p:cNvSpPr txBox="1"/>
          <p:nvPr/>
        </p:nvSpPr>
        <p:spPr>
          <a:xfrm>
            <a:off x="5100177" y="1518689"/>
            <a:ext cx="5183316" cy="738664"/>
          </a:xfrm>
          <a:prstGeom prst="rect">
            <a:avLst/>
          </a:prstGeom>
          <a:noFill/>
        </p:spPr>
        <p:txBody>
          <a:bodyPr wrap="square" rtlCol="0">
            <a:spAutoFit/>
          </a:bodyPr>
          <a:lstStyle/>
          <a:p>
            <a:r>
              <a:rPr lang="en-GB" dirty="0"/>
              <a:t>Rules of the data exchanges and use is harmonised to a level that negotiations and permits can be obtained fast to join the data.</a:t>
            </a:r>
          </a:p>
        </p:txBody>
      </p:sp>
      <p:sp>
        <p:nvSpPr>
          <p:cNvPr id="4" name="TextBox 3">
            <a:extLst>
              <a:ext uri="{FF2B5EF4-FFF2-40B4-BE49-F238E27FC236}">
                <a16:creationId xmlns:a16="http://schemas.microsoft.com/office/drawing/2014/main" id="{302D9D91-423C-B313-2BA1-88FA73516B2F}"/>
              </a:ext>
            </a:extLst>
          </p:cNvPr>
          <p:cNvSpPr txBox="1"/>
          <p:nvPr/>
        </p:nvSpPr>
        <p:spPr>
          <a:xfrm>
            <a:off x="5100177" y="2532918"/>
            <a:ext cx="5183316" cy="738664"/>
          </a:xfrm>
          <a:prstGeom prst="rect">
            <a:avLst/>
          </a:prstGeom>
          <a:noFill/>
        </p:spPr>
        <p:txBody>
          <a:bodyPr wrap="square" rtlCol="0">
            <a:spAutoFit/>
          </a:bodyPr>
          <a:lstStyle/>
          <a:p>
            <a:r>
              <a:rPr lang="en-GB" dirty="0"/>
              <a:t>Organisations are harmonise their internal workflows and jobs that use data to benefit the most from improving and enriching their own data with other sharing partner’s data.</a:t>
            </a:r>
          </a:p>
        </p:txBody>
      </p:sp>
      <p:sp>
        <p:nvSpPr>
          <p:cNvPr id="5" name="TextBox 4">
            <a:extLst>
              <a:ext uri="{FF2B5EF4-FFF2-40B4-BE49-F238E27FC236}">
                <a16:creationId xmlns:a16="http://schemas.microsoft.com/office/drawing/2014/main" id="{6CC17E47-3438-E881-54D9-B88F607E01DC}"/>
              </a:ext>
            </a:extLst>
          </p:cNvPr>
          <p:cNvSpPr txBox="1"/>
          <p:nvPr/>
        </p:nvSpPr>
        <p:spPr>
          <a:xfrm>
            <a:off x="5100179" y="3545668"/>
            <a:ext cx="5183314" cy="738664"/>
          </a:xfrm>
          <a:prstGeom prst="rect">
            <a:avLst/>
          </a:prstGeom>
          <a:noFill/>
        </p:spPr>
        <p:txBody>
          <a:bodyPr wrap="square" rtlCol="0">
            <a:spAutoFit/>
          </a:bodyPr>
          <a:lstStyle/>
          <a:p>
            <a:r>
              <a:rPr lang="en-GB" dirty="0">
                <a:solidFill>
                  <a:schemeClr val="tx1"/>
                </a:solidFill>
              </a:rPr>
              <a:t>The jobs and workflows of the organisations in the data space share a vocabulary of meanings of the collected and shared data’s definitions and meanings.</a:t>
            </a:r>
          </a:p>
        </p:txBody>
      </p:sp>
      <p:sp>
        <p:nvSpPr>
          <p:cNvPr id="6" name="TextBox 5">
            <a:extLst>
              <a:ext uri="{FF2B5EF4-FFF2-40B4-BE49-F238E27FC236}">
                <a16:creationId xmlns:a16="http://schemas.microsoft.com/office/drawing/2014/main" id="{9BA7E57B-0FBE-08F1-E205-FCFDBB79D81F}"/>
              </a:ext>
            </a:extLst>
          </p:cNvPr>
          <p:cNvSpPr txBox="1"/>
          <p:nvPr/>
        </p:nvSpPr>
        <p:spPr>
          <a:xfrm>
            <a:off x="5038503" y="4600647"/>
            <a:ext cx="5183313" cy="738664"/>
          </a:xfrm>
          <a:prstGeom prst="rect">
            <a:avLst/>
          </a:prstGeom>
          <a:noFill/>
        </p:spPr>
        <p:txBody>
          <a:bodyPr wrap="square" rtlCol="0">
            <a:spAutoFit/>
          </a:bodyPr>
          <a:lstStyle/>
          <a:p>
            <a:r>
              <a:rPr lang="en-GB" dirty="0">
                <a:solidFill>
                  <a:schemeClr val="tx1"/>
                </a:solidFill>
              </a:rPr>
              <a:t>The data is translated to a standard graph format with shared annotation so that it can be easily exchanged, synchronized among partners.</a:t>
            </a:r>
          </a:p>
        </p:txBody>
      </p:sp>
    </p:spTree>
    <p:extLst>
      <p:ext uri="{BB962C8B-B14F-4D97-AF65-F5344CB8AC3E}">
        <p14:creationId xmlns:p14="http://schemas.microsoft.com/office/powerpoint/2010/main" val="42790585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Oval 16">
            <a:extLst>
              <a:ext uri="{FF2B5EF4-FFF2-40B4-BE49-F238E27FC236}">
                <a16:creationId xmlns:a16="http://schemas.microsoft.com/office/drawing/2014/main" id="{B9069745-C64D-CF1C-BFE9-483C37F2B427}"/>
              </a:ext>
            </a:extLst>
          </p:cNvPr>
          <p:cNvSpPr/>
          <p:nvPr/>
        </p:nvSpPr>
        <p:spPr>
          <a:xfrm>
            <a:off x="4226184" y="2089898"/>
            <a:ext cx="3600000" cy="3600000"/>
          </a:xfrm>
          <a:prstGeom prst="ellipse">
            <a:avLst/>
          </a:prstGeom>
          <a:solidFill>
            <a:schemeClr val="bg1">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en-US" sz="1400">
              <a:solidFill>
                <a:schemeClr val="bg1"/>
              </a:solidFill>
              <a:latin typeface="Arial" panose="020B0604020202020204" pitchFamily="34" charset="0"/>
              <a:cs typeface="Arial" panose="020B0604020202020204" pitchFamily="34" charset="0"/>
            </a:endParaRPr>
          </a:p>
        </p:txBody>
      </p:sp>
      <p:sp>
        <p:nvSpPr>
          <p:cNvPr id="18" name="Oval 17">
            <a:extLst>
              <a:ext uri="{FF2B5EF4-FFF2-40B4-BE49-F238E27FC236}">
                <a16:creationId xmlns:a16="http://schemas.microsoft.com/office/drawing/2014/main" id="{1DA8271E-BA81-8467-A931-D69F47CDC334}"/>
              </a:ext>
            </a:extLst>
          </p:cNvPr>
          <p:cNvSpPr/>
          <p:nvPr/>
        </p:nvSpPr>
        <p:spPr>
          <a:xfrm>
            <a:off x="8217214" y="2089898"/>
            <a:ext cx="3600000" cy="3600000"/>
          </a:xfrm>
          <a:prstGeom prst="ellipse">
            <a:avLst/>
          </a:prstGeom>
          <a:solidFill>
            <a:srgbClr val="4EC0E4"/>
          </a:solidFill>
          <a:ln>
            <a:solidFill>
              <a:srgbClr val="4EC0E4"/>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hu-HU" sz="1400" dirty="0">
                <a:solidFill>
                  <a:schemeClr val="bg1"/>
                </a:solidFill>
                <a:latin typeface="Arial" panose="020B0604020202020204" pitchFamily="34" charset="0"/>
                <a:cs typeface="Arial" panose="020B0604020202020204" pitchFamily="34" charset="0"/>
              </a:rPr>
              <a:t>Open </a:t>
            </a:r>
            <a:r>
              <a:rPr lang="en-GB" dirty="0">
                <a:solidFill>
                  <a:schemeClr val="bg1"/>
                </a:solidFill>
                <a:latin typeface="Arial" panose="020B0604020202020204" pitchFamily="34" charset="0"/>
                <a:cs typeface="Arial" panose="020B0604020202020204" pitchFamily="34" charset="0"/>
              </a:rPr>
              <a:t>Music Observatory</a:t>
            </a:r>
            <a:endParaRPr lang="en-GB" sz="1400" dirty="0">
              <a:solidFill>
                <a:schemeClr val="bg1"/>
              </a:solidFill>
              <a:latin typeface="Arial" panose="020B0604020202020204" pitchFamily="34" charset="0"/>
              <a:cs typeface="Arial" panose="020B0604020202020204" pitchFamily="34" charset="0"/>
            </a:endParaRPr>
          </a:p>
          <a:p>
            <a:pPr algn="ctr"/>
            <a:endParaRPr lang="en-GB" sz="1400" dirty="0">
              <a:solidFill>
                <a:schemeClr val="bg1"/>
              </a:solidFill>
              <a:latin typeface="Arial" panose="020B0604020202020204" pitchFamily="34" charset="0"/>
              <a:cs typeface="Arial" panose="020B0604020202020204" pitchFamily="34" charset="0"/>
            </a:endParaRPr>
          </a:p>
          <a:p>
            <a:pPr algn="ctr"/>
            <a:endParaRPr lang="en-GB" b="1" dirty="0">
              <a:solidFill>
                <a:schemeClr val="bg1"/>
              </a:solidFill>
              <a:latin typeface="Arial" panose="020B0604020202020204" pitchFamily="34" charset="0"/>
              <a:cs typeface="Arial" panose="020B0604020202020204" pitchFamily="34" charset="0"/>
            </a:endParaRPr>
          </a:p>
          <a:p>
            <a:pPr algn="ctr"/>
            <a:endParaRPr lang="en-GB" sz="1400" b="1" dirty="0">
              <a:solidFill>
                <a:schemeClr val="bg1"/>
              </a:solidFill>
              <a:latin typeface="Arial" panose="020B0604020202020204" pitchFamily="34" charset="0"/>
              <a:cs typeface="Arial" panose="020B0604020202020204" pitchFamily="34" charset="0"/>
            </a:endParaRPr>
          </a:p>
          <a:p>
            <a:pPr algn="ctr"/>
            <a:endParaRPr lang="en-GB" b="1" dirty="0">
              <a:solidFill>
                <a:schemeClr val="bg1"/>
              </a:solidFill>
              <a:latin typeface="Arial" panose="020B0604020202020204" pitchFamily="34" charset="0"/>
              <a:cs typeface="Arial" panose="020B0604020202020204" pitchFamily="34" charset="0"/>
            </a:endParaRPr>
          </a:p>
          <a:p>
            <a:pPr algn="ctr"/>
            <a:endParaRPr lang="en-GB" sz="1400" b="1" dirty="0">
              <a:solidFill>
                <a:schemeClr val="bg1"/>
              </a:solidFill>
              <a:latin typeface="Arial" panose="020B0604020202020204" pitchFamily="34" charset="0"/>
              <a:cs typeface="Arial" panose="020B0604020202020204" pitchFamily="34" charset="0"/>
            </a:endParaRPr>
          </a:p>
          <a:p>
            <a:pPr algn="ctr"/>
            <a:endParaRPr lang="en-GB" b="1" dirty="0">
              <a:solidFill>
                <a:schemeClr val="bg1"/>
              </a:solidFill>
              <a:latin typeface="Arial" panose="020B0604020202020204" pitchFamily="34" charset="0"/>
              <a:cs typeface="Arial" panose="020B0604020202020204" pitchFamily="34" charset="0"/>
            </a:endParaRPr>
          </a:p>
          <a:p>
            <a:pPr algn="ctr"/>
            <a:endParaRPr lang="en-GB" sz="1400" b="1" dirty="0">
              <a:solidFill>
                <a:schemeClr val="bg1"/>
              </a:solidFill>
              <a:latin typeface="Arial" panose="020B0604020202020204" pitchFamily="34" charset="0"/>
              <a:cs typeface="Arial" panose="020B0604020202020204" pitchFamily="34" charset="0"/>
            </a:endParaRPr>
          </a:p>
          <a:p>
            <a:pPr algn="ctr"/>
            <a:endParaRPr lang="en-GB" b="1" dirty="0">
              <a:solidFill>
                <a:schemeClr val="bg1"/>
              </a:solidFill>
              <a:latin typeface="Arial" panose="020B0604020202020204" pitchFamily="34" charset="0"/>
              <a:cs typeface="Arial" panose="020B0604020202020204" pitchFamily="34" charset="0"/>
            </a:endParaRPr>
          </a:p>
          <a:p>
            <a:pPr algn="ctr"/>
            <a:endParaRPr lang="en-GB" sz="1400" b="1" dirty="0">
              <a:solidFill>
                <a:schemeClr val="bg1"/>
              </a:solidFill>
              <a:latin typeface="Arial" panose="020B0604020202020204" pitchFamily="34" charset="0"/>
              <a:cs typeface="Arial" panose="020B0604020202020204" pitchFamily="34" charset="0"/>
            </a:endParaRPr>
          </a:p>
          <a:p>
            <a:pPr algn="ctr"/>
            <a:endParaRPr lang="en-GB" b="1" dirty="0">
              <a:solidFill>
                <a:schemeClr val="bg1"/>
              </a:solidFill>
              <a:latin typeface="Arial" panose="020B0604020202020204" pitchFamily="34" charset="0"/>
              <a:cs typeface="Arial" panose="020B0604020202020204" pitchFamily="34" charset="0"/>
            </a:endParaRPr>
          </a:p>
          <a:p>
            <a:pPr algn="ctr"/>
            <a:endParaRPr lang="en-GB" sz="1400" b="1" dirty="0">
              <a:solidFill>
                <a:schemeClr val="bg1"/>
              </a:solidFill>
              <a:latin typeface="Arial" panose="020B0604020202020204" pitchFamily="34" charset="0"/>
              <a:cs typeface="Arial" panose="020B0604020202020204" pitchFamily="34" charset="0"/>
            </a:endParaRPr>
          </a:p>
          <a:p>
            <a:pPr algn="ctr"/>
            <a:endParaRPr lang="en-GB" b="1" dirty="0">
              <a:solidFill>
                <a:schemeClr val="bg1"/>
              </a:solidFill>
              <a:latin typeface="Arial" panose="020B0604020202020204" pitchFamily="34" charset="0"/>
              <a:cs typeface="Arial" panose="020B0604020202020204" pitchFamily="34" charset="0"/>
            </a:endParaRPr>
          </a:p>
          <a:p>
            <a:pPr algn="ctr"/>
            <a:endParaRPr lang="en-US" sz="1400" b="1" dirty="0">
              <a:solidFill>
                <a:schemeClr val="bg1"/>
              </a:solidFill>
              <a:latin typeface="Arial" panose="020B0604020202020204" pitchFamily="34" charset="0"/>
              <a:cs typeface="Arial" panose="020B0604020202020204" pitchFamily="34" charset="0"/>
            </a:endParaRPr>
          </a:p>
        </p:txBody>
      </p:sp>
      <p:sp>
        <p:nvSpPr>
          <p:cNvPr id="7" name="Oval 6">
            <a:extLst>
              <a:ext uri="{FF2B5EF4-FFF2-40B4-BE49-F238E27FC236}">
                <a16:creationId xmlns:a16="http://schemas.microsoft.com/office/drawing/2014/main" id="{180204E7-0043-9974-8B9C-BE0DA80F243C}"/>
              </a:ext>
            </a:extLst>
          </p:cNvPr>
          <p:cNvSpPr/>
          <p:nvPr/>
        </p:nvSpPr>
        <p:spPr>
          <a:xfrm>
            <a:off x="5474718" y="3644478"/>
            <a:ext cx="1490364" cy="1459767"/>
          </a:xfrm>
          <a:prstGeom prst="ellipse">
            <a:avLst/>
          </a:prstGeom>
          <a:solidFill>
            <a:srgbClr val="4EC0E4"/>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en-US" sz="1400" b="1" dirty="0">
              <a:solidFill>
                <a:schemeClr val="tx1"/>
              </a:solidFill>
              <a:latin typeface="Arial" panose="020B0604020202020204" pitchFamily="34" charset="0"/>
              <a:cs typeface="Arial" panose="020B0604020202020204" pitchFamily="34" charset="0"/>
            </a:endParaRPr>
          </a:p>
        </p:txBody>
      </p:sp>
      <p:sp>
        <p:nvSpPr>
          <p:cNvPr id="6" name="Oval 5">
            <a:extLst>
              <a:ext uri="{FF2B5EF4-FFF2-40B4-BE49-F238E27FC236}">
                <a16:creationId xmlns:a16="http://schemas.microsoft.com/office/drawing/2014/main" id="{2E38C471-CE11-7255-10B9-053EC5175738}"/>
              </a:ext>
            </a:extLst>
          </p:cNvPr>
          <p:cNvSpPr/>
          <p:nvPr/>
        </p:nvSpPr>
        <p:spPr>
          <a:xfrm>
            <a:off x="4632067" y="2563210"/>
            <a:ext cx="1490364" cy="1459767"/>
          </a:xfrm>
          <a:prstGeom prst="ellipse">
            <a:avLst/>
          </a:prstGeom>
          <a:solidFill>
            <a:srgbClr val="4EC0E4"/>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en-US" sz="1400" b="1" dirty="0">
              <a:solidFill>
                <a:schemeClr val="tx1"/>
              </a:solidFill>
              <a:latin typeface="Arial" panose="020B0604020202020204" pitchFamily="34" charset="0"/>
              <a:cs typeface="Arial" panose="020B0604020202020204" pitchFamily="34" charset="0"/>
            </a:endParaRPr>
          </a:p>
        </p:txBody>
      </p:sp>
      <p:sp>
        <p:nvSpPr>
          <p:cNvPr id="2" name="Title 1">
            <a:extLst>
              <a:ext uri="{FF2B5EF4-FFF2-40B4-BE49-F238E27FC236}">
                <a16:creationId xmlns:a16="http://schemas.microsoft.com/office/drawing/2014/main" id="{DE8A93D8-91E9-ED84-7C2C-561BEC8D2FEF}"/>
              </a:ext>
            </a:extLst>
          </p:cNvPr>
          <p:cNvSpPr>
            <a:spLocks noGrp="1"/>
          </p:cNvSpPr>
          <p:nvPr>
            <p:ph type="title"/>
          </p:nvPr>
        </p:nvSpPr>
        <p:spPr>
          <a:xfrm>
            <a:off x="554736" y="366381"/>
            <a:ext cx="11082528" cy="731520"/>
          </a:xfrm>
        </p:spPr>
        <p:txBody>
          <a:bodyPr/>
          <a:lstStyle/>
          <a:p>
            <a:r>
              <a:rPr lang="en-US" dirty="0"/>
              <a:t>From the Slovak </a:t>
            </a:r>
            <a:r>
              <a:rPr lang="hu-HU" dirty="0"/>
              <a:t>music data sharing space to a bottom-up music observatory</a:t>
            </a:r>
            <a:endParaRPr lang="en-US" dirty="0"/>
          </a:p>
        </p:txBody>
      </p:sp>
      <p:cxnSp>
        <p:nvCxnSpPr>
          <p:cNvPr id="3" name="Straight Connector 2">
            <a:extLst>
              <a:ext uri="{FF2B5EF4-FFF2-40B4-BE49-F238E27FC236}">
                <a16:creationId xmlns:a16="http://schemas.microsoft.com/office/drawing/2014/main" id="{B786938C-A0C4-81B1-86A6-3733BC1CF897}"/>
              </a:ext>
            </a:extLst>
          </p:cNvPr>
          <p:cNvCxnSpPr>
            <a:cxnSpLocks/>
            <a:endCxn id="18" idx="6"/>
          </p:cNvCxnSpPr>
          <p:nvPr/>
        </p:nvCxnSpPr>
        <p:spPr>
          <a:xfrm flipV="1">
            <a:off x="358214" y="3889898"/>
            <a:ext cx="11459000" cy="45911"/>
          </a:xfrm>
          <a:prstGeom prst="line">
            <a:avLst/>
          </a:prstGeom>
          <a:ln>
            <a:solidFill>
              <a:schemeClr val="bg1"/>
            </a:solidFill>
            <a:prstDash val="solid"/>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6ED59A10-3E4B-6FFB-97FF-6057341FCA1A}"/>
              </a:ext>
            </a:extLst>
          </p:cNvPr>
          <p:cNvSpPr/>
          <p:nvPr/>
        </p:nvSpPr>
        <p:spPr>
          <a:xfrm>
            <a:off x="358214" y="2089898"/>
            <a:ext cx="3600000" cy="3600000"/>
          </a:xfrm>
          <a:prstGeom prst="ellipse">
            <a:avLst/>
          </a:prstGeom>
          <a:solidFill>
            <a:schemeClr val="bg1">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en-US" sz="1400">
              <a:solidFill>
                <a:schemeClr val="bg1"/>
              </a:solidFill>
              <a:latin typeface="Arial" panose="020B0604020202020204" pitchFamily="34" charset="0"/>
              <a:cs typeface="Arial" panose="020B0604020202020204" pitchFamily="34" charset="0"/>
            </a:endParaRPr>
          </a:p>
        </p:txBody>
      </p:sp>
      <p:sp>
        <p:nvSpPr>
          <p:cNvPr id="20" name="Oval 19">
            <a:extLst>
              <a:ext uri="{FF2B5EF4-FFF2-40B4-BE49-F238E27FC236}">
                <a16:creationId xmlns:a16="http://schemas.microsoft.com/office/drawing/2014/main" id="{DB5E51C0-7E94-B193-E33B-75B9F7D1C1E2}"/>
              </a:ext>
            </a:extLst>
          </p:cNvPr>
          <p:cNvSpPr>
            <a:spLocks noChangeAspect="1"/>
          </p:cNvSpPr>
          <p:nvPr/>
        </p:nvSpPr>
        <p:spPr>
          <a:xfrm>
            <a:off x="780042" y="2476753"/>
            <a:ext cx="1690712" cy="1656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sz="1400" dirty="0">
                <a:solidFill>
                  <a:schemeClr val="tx1"/>
                </a:solidFill>
                <a:latin typeface="Arial" panose="020B0604020202020204" pitchFamily="34" charset="0"/>
                <a:cs typeface="Arial" panose="020B0604020202020204" pitchFamily="34" charset="0"/>
              </a:rPr>
              <a:t>Slovak Music Dataspace</a:t>
            </a:r>
            <a:endParaRPr lang="en-US" sz="1400" b="1" dirty="0">
              <a:solidFill>
                <a:schemeClr val="tx1"/>
              </a:solidFill>
              <a:latin typeface="Arial" panose="020B0604020202020204" pitchFamily="34" charset="0"/>
              <a:cs typeface="Arial" panose="020B0604020202020204" pitchFamily="34" charset="0"/>
            </a:endParaRPr>
          </a:p>
        </p:txBody>
      </p:sp>
      <p:sp>
        <p:nvSpPr>
          <p:cNvPr id="21" name="TextBox 20">
            <a:extLst>
              <a:ext uri="{FF2B5EF4-FFF2-40B4-BE49-F238E27FC236}">
                <a16:creationId xmlns:a16="http://schemas.microsoft.com/office/drawing/2014/main" id="{FE110003-34F5-1679-FFE3-3EB294645A23}"/>
              </a:ext>
            </a:extLst>
          </p:cNvPr>
          <p:cNvSpPr txBox="1"/>
          <p:nvPr/>
        </p:nvSpPr>
        <p:spPr>
          <a:xfrm>
            <a:off x="246499" y="1456010"/>
            <a:ext cx="4045620" cy="584775"/>
          </a:xfrm>
          <a:prstGeom prst="rect">
            <a:avLst/>
          </a:prstGeom>
          <a:noFill/>
        </p:spPr>
        <p:txBody>
          <a:bodyPr wrap="square" rtlCol="0">
            <a:spAutoFit/>
          </a:bodyPr>
          <a:lstStyle/>
          <a:p>
            <a:pPr algn="ctr"/>
            <a:r>
              <a:rPr lang="hu-HU" sz="1600" dirty="0">
                <a:solidFill>
                  <a:schemeClr val="bg1"/>
                </a:solidFill>
                <a:latin typeface="Arial" panose="020B0604020202020204" pitchFamily="34" charset="0"/>
                <a:cs typeface="Arial" panose="020B0604020202020204" pitchFamily="34" charset="0"/>
              </a:rPr>
              <a:t>Replicable </a:t>
            </a:r>
            <a:r>
              <a:rPr lang="en-US" sz="1600" dirty="0">
                <a:solidFill>
                  <a:schemeClr val="bg1"/>
                </a:solidFill>
                <a:latin typeface="Arial" panose="020B0604020202020204" pitchFamily="34" charset="0"/>
                <a:cs typeface="Arial" panose="020B0604020202020204" pitchFamily="34" charset="0"/>
              </a:rPr>
              <a:t>national interoperability system: </a:t>
            </a:r>
            <a:br>
              <a:rPr lang="en-US" sz="1600" b="1" dirty="0">
                <a:solidFill>
                  <a:schemeClr val="bg1"/>
                </a:solidFill>
                <a:latin typeface="Arial" panose="020B0604020202020204" pitchFamily="34" charset="0"/>
                <a:cs typeface="Arial" panose="020B0604020202020204" pitchFamily="34" charset="0"/>
              </a:rPr>
            </a:br>
            <a:r>
              <a:rPr lang="en-US" sz="1600" b="1" dirty="0">
                <a:solidFill>
                  <a:schemeClr val="bg1"/>
                </a:solidFill>
                <a:latin typeface="Arial" panose="020B0604020202020204" pitchFamily="34" charset="0"/>
                <a:cs typeface="Arial" panose="020B0604020202020204" pitchFamily="34" charset="0"/>
              </a:rPr>
              <a:t>Slovak Music Dataspace</a:t>
            </a:r>
          </a:p>
        </p:txBody>
      </p:sp>
      <p:sp>
        <p:nvSpPr>
          <p:cNvPr id="22" name="TextBox 21">
            <a:extLst>
              <a:ext uri="{FF2B5EF4-FFF2-40B4-BE49-F238E27FC236}">
                <a16:creationId xmlns:a16="http://schemas.microsoft.com/office/drawing/2014/main" id="{B67893CE-843B-1C5C-08F3-C718B521B34F}"/>
              </a:ext>
            </a:extLst>
          </p:cNvPr>
          <p:cNvSpPr txBox="1"/>
          <p:nvPr/>
        </p:nvSpPr>
        <p:spPr>
          <a:xfrm>
            <a:off x="4167628" y="1448107"/>
            <a:ext cx="3834177" cy="584775"/>
          </a:xfrm>
          <a:prstGeom prst="rect">
            <a:avLst/>
          </a:prstGeom>
          <a:noFill/>
        </p:spPr>
        <p:txBody>
          <a:bodyPr wrap="square" rtlCol="0">
            <a:spAutoFit/>
          </a:bodyPr>
          <a:lstStyle/>
          <a:p>
            <a:pPr algn="ctr"/>
            <a:r>
              <a:rPr lang="en-US" sz="1600" dirty="0">
                <a:solidFill>
                  <a:schemeClr val="bg1"/>
                </a:solidFill>
                <a:latin typeface="Arial" panose="020B0604020202020204" pitchFamily="34" charset="0"/>
                <a:cs typeface="Arial" panose="020B0604020202020204" pitchFamily="34" charset="0"/>
              </a:rPr>
              <a:t>Data federation of compatible modules </a:t>
            </a:r>
            <a:br>
              <a:rPr lang="en-US" sz="1600" b="1" dirty="0">
                <a:solidFill>
                  <a:schemeClr val="bg1"/>
                </a:solidFill>
                <a:latin typeface="Arial" panose="020B0604020202020204" pitchFamily="34" charset="0"/>
                <a:cs typeface="Arial" panose="020B0604020202020204" pitchFamily="34" charset="0"/>
              </a:rPr>
            </a:br>
            <a:r>
              <a:rPr lang="en-US" sz="1600" b="1" dirty="0">
                <a:solidFill>
                  <a:schemeClr val="bg1"/>
                </a:solidFill>
                <a:latin typeface="Arial" panose="020B0604020202020204" pitchFamily="34" charset="0"/>
                <a:cs typeface="Arial" panose="020B0604020202020204" pitchFamily="34" charset="0"/>
              </a:rPr>
              <a:t>European Music Dataspace</a:t>
            </a:r>
          </a:p>
        </p:txBody>
      </p:sp>
      <p:sp>
        <p:nvSpPr>
          <p:cNvPr id="23" name="TextBox 22">
            <a:extLst>
              <a:ext uri="{FF2B5EF4-FFF2-40B4-BE49-F238E27FC236}">
                <a16:creationId xmlns:a16="http://schemas.microsoft.com/office/drawing/2014/main" id="{5FF9DC46-BFF4-9675-2831-CAEDF7C0D4BE}"/>
              </a:ext>
            </a:extLst>
          </p:cNvPr>
          <p:cNvSpPr txBox="1"/>
          <p:nvPr/>
        </p:nvSpPr>
        <p:spPr>
          <a:xfrm>
            <a:off x="8111324" y="1462306"/>
            <a:ext cx="3834177" cy="584775"/>
          </a:xfrm>
          <a:prstGeom prst="rect">
            <a:avLst/>
          </a:prstGeom>
          <a:noFill/>
        </p:spPr>
        <p:txBody>
          <a:bodyPr wrap="square" rtlCol="0">
            <a:spAutoFit/>
          </a:bodyPr>
          <a:lstStyle/>
          <a:p>
            <a:pPr algn="ctr"/>
            <a:r>
              <a:rPr lang="hu-HU" sz="1600" dirty="0">
                <a:solidFill>
                  <a:schemeClr val="bg1"/>
                </a:solidFill>
                <a:latin typeface="Arial" panose="020B0604020202020204" pitchFamily="34" charset="0"/>
                <a:cs typeface="Arial" panose="020B0604020202020204" pitchFamily="34" charset="0"/>
              </a:rPr>
              <a:t>Organisation for funding, rules</a:t>
            </a:r>
            <a:br>
              <a:rPr lang="hu-HU" sz="1600" dirty="0">
                <a:solidFill>
                  <a:schemeClr val="bg1"/>
                </a:solidFill>
                <a:latin typeface="Arial" panose="020B0604020202020204" pitchFamily="34" charset="0"/>
                <a:cs typeface="Arial" panose="020B0604020202020204" pitchFamily="34" charset="0"/>
              </a:rPr>
            </a:br>
            <a:r>
              <a:rPr lang="hu-HU" sz="1600" strike="sngStrike" dirty="0">
                <a:solidFill>
                  <a:schemeClr val="bg1"/>
                </a:solidFill>
                <a:latin typeface="Arial" panose="020B0604020202020204" pitchFamily="34" charset="0"/>
                <a:cs typeface="Arial" panose="020B0604020202020204" pitchFamily="34" charset="0"/>
              </a:rPr>
              <a:t>Open</a:t>
            </a:r>
            <a:r>
              <a:rPr lang="hu-HU" sz="1600" dirty="0">
                <a:solidFill>
                  <a:schemeClr val="bg1"/>
                </a:solidFill>
                <a:latin typeface="Arial" panose="020B0604020202020204" pitchFamily="34" charset="0"/>
                <a:cs typeface="Arial" panose="020B0604020202020204" pitchFamily="34" charset="0"/>
              </a:rPr>
              <a:t> </a:t>
            </a:r>
            <a:r>
              <a:rPr lang="hu-HU" sz="1600" b="1" dirty="0">
                <a:solidFill>
                  <a:schemeClr val="bg1"/>
                </a:solidFill>
                <a:latin typeface="Arial" panose="020B0604020202020204" pitchFamily="34" charset="0"/>
                <a:cs typeface="Arial" panose="020B0604020202020204" pitchFamily="34" charset="0"/>
              </a:rPr>
              <a:t>European Music Observatory</a:t>
            </a:r>
            <a:endParaRPr lang="en-GB" sz="1600" b="1" dirty="0">
              <a:solidFill>
                <a:schemeClr val="bg1"/>
              </a:solidFill>
              <a:latin typeface="Arial" panose="020B0604020202020204" pitchFamily="34" charset="0"/>
              <a:cs typeface="Arial" panose="020B0604020202020204" pitchFamily="34" charset="0"/>
            </a:endParaRPr>
          </a:p>
        </p:txBody>
      </p:sp>
      <p:sp>
        <p:nvSpPr>
          <p:cNvPr id="24" name="TextBox 23">
            <a:extLst>
              <a:ext uri="{FF2B5EF4-FFF2-40B4-BE49-F238E27FC236}">
                <a16:creationId xmlns:a16="http://schemas.microsoft.com/office/drawing/2014/main" id="{9C77C14E-7681-44A3-D195-0739EC80D62E}"/>
              </a:ext>
            </a:extLst>
          </p:cNvPr>
          <p:cNvSpPr txBox="1"/>
          <p:nvPr/>
        </p:nvSpPr>
        <p:spPr>
          <a:xfrm>
            <a:off x="491463" y="5839664"/>
            <a:ext cx="3555692" cy="461665"/>
          </a:xfrm>
          <a:prstGeom prst="rect">
            <a:avLst/>
          </a:prstGeom>
          <a:noFill/>
        </p:spPr>
        <p:txBody>
          <a:bodyPr wrap="square" rtlCol="0">
            <a:spAutoFit/>
          </a:bodyPr>
          <a:lstStyle/>
          <a:p>
            <a:pPr algn="ctr"/>
            <a:r>
              <a:rPr lang="hu-HU" sz="1200" dirty="0">
                <a:solidFill>
                  <a:schemeClr val="bg1"/>
                </a:solidFill>
                <a:latin typeface="Arial" panose="020B0604020202020204" pitchFamily="34" charset="0"/>
                <a:cs typeface="Arial" panose="020B0604020202020204" pitchFamily="34" charset="0"/>
              </a:rPr>
              <a:t>We create compabitle data sharing systems in countries, genres, regions on a bottom up way.</a:t>
            </a:r>
            <a:endParaRPr lang="en-US" sz="1200" b="1" dirty="0">
              <a:solidFill>
                <a:schemeClr val="bg1"/>
              </a:solidFill>
              <a:latin typeface="Arial" panose="020B0604020202020204" pitchFamily="34" charset="0"/>
              <a:cs typeface="Arial" panose="020B0604020202020204" pitchFamily="34" charset="0"/>
            </a:endParaRPr>
          </a:p>
        </p:txBody>
      </p:sp>
      <p:sp>
        <p:nvSpPr>
          <p:cNvPr id="25" name="TextBox 24">
            <a:extLst>
              <a:ext uri="{FF2B5EF4-FFF2-40B4-BE49-F238E27FC236}">
                <a16:creationId xmlns:a16="http://schemas.microsoft.com/office/drawing/2014/main" id="{14F1C38E-8812-6631-4D63-57B545664E7D}"/>
              </a:ext>
            </a:extLst>
          </p:cNvPr>
          <p:cNvSpPr txBox="1"/>
          <p:nvPr/>
        </p:nvSpPr>
        <p:spPr>
          <a:xfrm>
            <a:off x="4021753" y="5839664"/>
            <a:ext cx="4125929" cy="461665"/>
          </a:xfrm>
          <a:prstGeom prst="rect">
            <a:avLst/>
          </a:prstGeom>
          <a:noFill/>
        </p:spPr>
        <p:txBody>
          <a:bodyPr wrap="square" rtlCol="0">
            <a:spAutoFit/>
          </a:bodyPr>
          <a:lstStyle/>
          <a:p>
            <a:pPr algn="ctr"/>
            <a:r>
              <a:rPr lang="hu-HU" sz="1200" dirty="0">
                <a:solidFill>
                  <a:schemeClr val="bg1"/>
                </a:solidFill>
                <a:latin typeface="Arial" panose="020B0604020202020204" pitchFamily="34" charset="0"/>
                <a:cs typeface="Arial" panose="020B0604020202020204" pitchFamily="34" charset="0"/>
              </a:rPr>
              <a:t>The European Music Dataspace is a federation of any dataspaces that follow our model developed in Slovakia. </a:t>
            </a:r>
            <a:endParaRPr lang="en-US" sz="1200" b="1" dirty="0">
              <a:solidFill>
                <a:schemeClr val="bg1"/>
              </a:solidFill>
              <a:latin typeface="Arial" panose="020B0604020202020204" pitchFamily="34" charset="0"/>
              <a:cs typeface="Arial" panose="020B0604020202020204" pitchFamily="34" charset="0"/>
            </a:endParaRPr>
          </a:p>
        </p:txBody>
      </p:sp>
      <p:sp>
        <p:nvSpPr>
          <p:cNvPr id="26" name="TextBox 25">
            <a:extLst>
              <a:ext uri="{FF2B5EF4-FFF2-40B4-BE49-F238E27FC236}">
                <a16:creationId xmlns:a16="http://schemas.microsoft.com/office/drawing/2014/main" id="{8768FC58-6946-B0FD-74B4-1918F0830B53}"/>
              </a:ext>
            </a:extLst>
          </p:cNvPr>
          <p:cNvSpPr txBox="1"/>
          <p:nvPr/>
        </p:nvSpPr>
        <p:spPr>
          <a:xfrm>
            <a:off x="8122280" y="5839664"/>
            <a:ext cx="3555692" cy="461665"/>
          </a:xfrm>
          <a:prstGeom prst="rect">
            <a:avLst/>
          </a:prstGeom>
          <a:noFill/>
        </p:spPr>
        <p:txBody>
          <a:bodyPr wrap="square" rtlCol="0">
            <a:spAutoFit/>
          </a:bodyPr>
          <a:lstStyle/>
          <a:p>
            <a:pPr algn="ctr"/>
            <a:r>
              <a:rPr lang="hu-HU" sz="1200" dirty="0">
                <a:solidFill>
                  <a:schemeClr val="bg1"/>
                </a:solidFill>
                <a:latin typeface="Arial" panose="020B0604020202020204" pitchFamily="34" charset="0"/>
                <a:cs typeface="Arial" panose="020B0604020202020204" pitchFamily="34" charset="0"/>
              </a:rPr>
              <a:t>We are recommending the creation of a similar organisation to Europeana.</a:t>
            </a:r>
            <a:endParaRPr lang="en-US" sz="1200" b="1" dirty="0">
              <a:solidFill>
                <a:schemeClr val="bg1"/>
              </a:solidFill>
              <a:latin typeface="Arial" panose="020B0604020202020204" pitchFamily="34" charset="0"/>
              <a:cs typeface="Arial" panose="020B0604020202020204" pitchFamily="34" charset="0"/>
            </a:endParaRPr>
          </a:p>
        </p:txBody>
      </p:sp>
      <p:sp>
        <p:nvSpPr>
          <p:cNvPr id="4" name="Oval 3">
            <a:extLst>
              <a:ext uri="{FF2B5EF4-FFF2-40B4-BE49-F238E27FC236}">
                <a16:creationId xmlns:a16="http://schemas.microsoft.com/office/drawing/2014/main" id="{514BB01B-F878-5186-3C93-780EC28D4BA6}"/>
              </a:ext>
            </a:extLst>
          </p:cNvPr>
          <p:cNvSpPr/>
          <p:nvPr/>
        </p:nvSpPr>
        <p:spPr>
          <a:xfrm>
            <a:off x="1628991" y="3670353"/>
            <a:ext cx="1490364" cy="1459767"/>
          </a:xfrm>
          <a:prstGeom prst="ellipse">
            <a:avLst/>
          </a:prstGeom>
          <a:solidFill>
            <a:schemeClr val="bg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sz="1400" dirty="0">
                <a:solidFill>
                  <a:schemeClr val="bg1">
                    <a:lumMod val="90000"/>
                    <a:lumOff val="10000"/>
                  </a:schemeClr>
                </a:solidFill>
                <a:latin typeface="Arial" panose="020B0604020202020204" pitchFamily="34" charset="0"/>
                <a:cs typeface="Arial" panose="020B0604020202020204" pitchFamily="34" charset="0"/>
              </a:rPr>
              <a:t>Hungarian Music Dataspace</a:t>
            </a:r>
            <a:endParaRPr lang="en-US" sz="1400" b="1" dirty="0">
              <a:solidFill>
                <a:schemeClr val="bg1">
                  <a:lumMod val="90000"/>
                  <a:lumOff val="10000"/>
                </a:schemeClr>
              </a:solidFill>
              <a:latin typeface="Arial" panose="020B0604020202020204" pitchFamily="34" charset="0"/>
              <a:cs typeface="Arial" panose="020B0604020202020204" pitchFamily="34" charset="0"/>
            </a:endParaRPr>
          </a:p>
        </p:txBody>
      </p:sp>
      <p:sp>
        <p:nvSpPr>
          <p:cNvPr id="9" name="Oval 8">
            <a:extLst>
              <a:ext uri="{FF2B5EF4-FFF2-40B4-BE49-F238E27FC236}">
                <a16:creationId xmlns:a16="http://schemas.microsoft.com/office/drawing/2014/main" id="{5624F06F-4F9C-9EFC-C1A1-CCAF6FC2B78A}"/>
              </a:ext>
            </a:extLst>
          </p:cNvPr>
          <p:cNvSpPr>
            <a:spLocks noChangeAspect="1"/>
          </p:cNvSpPr>
          <p:nvPr/>
        </p:nvSpPr>
        <p:spPr>
          <a:xfrm>
            <a:off x="6243625" y="2463799"/>
            <a:ext cx="936000" cy="916783"/>
          </a:xfrm>
          <a:prstGeom prst="ellipse">
            <a:avLst/>
          </a:prstGeom>
          <a:solidFill>
            <a:srgbClr val="4EC0E4"/>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en-US" sz="900" b="1" dirty="0">
              <a:solidFill>
                <a:schemeClr val="bg1">
                  <a:lumMod val="90000"/>
                  <a:lumOff val="10000"/>
                </a:schemeClr>
              </a:solidFill>
              <a:latin typeface="Arial" panose="020B0604020202020204" pitchFamily="34" charset="0"/>
              <a:cs typeface="Arial" panose="020B0604020202020204" pitchFamily="34" charset="0"/>
            </a:endParaRPr>
          </a:p>
        </p:txBody>
      </p:sp>
      <p:sp>
        <p:nvSpPr>
          <p:cNvPr id="5" name="Oval 4">
            <a:extLst>
              <a:ext uri="{FF2B5EF4-FFF2-40B4-BE49-F238E27FC236}">
                <a16:creationId xmlns:a16="http://schemas.microsoft.com/office/drawing/2014/main" id="{EDDD2AC6-73A6-4D87-BB34-74E007CB9C98}"/>
              </a:ext>
            </a:extLst>
          </p:cNvPr>
          <p:cNvSpPr>
            <a:spLocks noChangeAspect="1"/>
          </p:cNvSpPr>
          <p:nvPr/>
        </p:nvSpPr>
        <p:spPr>
          <a:xfrm>
            <a:off x="5003814" y="2802116"/>
            <a:ext cx="2088000" cy="208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sz="1400" dirty="0">
                <a:solidFill>
                  <a:schemeClr val="tx1"/>
                </a:solidFill>
                <a:latin typeface="Arial" panose="020B0604020202020204" pitchFamily="34" charset="0"/>
                <a:cs typeface="Arial" panose="020B0604020202020204" pitchFamily="34" charset="0"/>
              </a:rPr>
              <a:t>European Music Dataspace</a:t>
            </a:r>
            <a:endParaRPr lang="hu-HU" sz="1400" dirty="0">
              <a:solidFill>
                <a:schemeClr val="tx1"/>
              </a:solidFill>
              <a:latin typeface="Arial" panose="020B0604020202020204" pitchFamily="34" charset="0"/>
              <a:cs typeface="Arial" panose="020B0604020202020204" pitchFamily="34" charset="0"/>
            </a:endParaRPr>
          </a:p>
          <a:p>
            <a:pPr algn="ctr"/>
            <a:endParaRPr lang="hu-HU" b="1" dirty="0">
              <a:solidFill>
                <a:schemeClr val="tx1"/>
              </a:solidFill>
              <a:latin typeface="Arial" panose="020B0604020202020204" pitchFamily="34" charset="0"/>
              <a:cs typeface="Arial" panose="020B0604020202020204" pitchFamily="34" charset="0"/>
            </a:endParaRPr>
          </a:p>
        </p:txBody>
      </p:sp>
      <p:sp>
        <p:nvSpPr>
          <p:cNvPr id="8" name="Oval 7">
            <a:extLst>
              <a:ext uri="{FF2B5EF4-FFF2-40B4-BE49-F238E27FC236}">
                <a16:creationId xmlns:a16="http://schemas.microsoft.com/office/drawing/2014/main" id="{DE91B55D-E25C-B699-1DF8-6C84FB41AFB4}"/>
              </a:ext>
            </a:extLst>
          </p:cNvPr>
          <p:cNvSpPr>
            <a:spLocks noChangeAspect="1"/>
          </p:cNvSpPr>
          <p:nvPr/>
        </p:nvSpPr>
        <p:spPr>
          <a:xfrm>
            <a:off x="2777278" y="2798418"/>
            <a:ext cx="936000" cy="916783"/>
          </a:xfrm>
          <a:prstGeom prst="ellipse">
            <a:avLst/>
          </a:prstGeom>
          <a:solidFill>
            <a:schemeClr val="bg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sz="900" dirty="0">
                <a:solidFill>
                  <a:schemeClr val="bg1">
                    <a:lumMod val="90000"/>
                    <a:lumOff val="10000"/>
                  </a:schemeClr>
                </a:solidFill>
                <a:latin typeface="Arial" panose="020B0604020202020204" pitchFamily="34" charset="0"/>
                <a:cs typeface="Arial" panose="020B0604020202020204" pitchFamily="34" charset="0"/>
              </a:rPr>
              <a:t>Finno-Ugric Music Dataspace</a:t>
            </a:r>
            <a:endParaRPr lang="en-US" sz="900" b="1" dirty="0">
              <a:solidFill>
                <a:schemeClr val="bg1">
                  <a:lumMod val="90000"/>
                  <a:lumOff val="10000"/>
                </a:schemeClr>
              </a:solidFill>
              <a:latin typeface="Arial" panose="020B0604020202020204" pitchFamily="34" charset="0"/>
              <a:cs typeface="Arial" panose="020B0604020202020204" pitchFamily="34" charset="0"/>
            </a:endParaRPr>
          </a:p>
        </p:txBody>
      </p:sp>
      <p:sp>
        <p:nvSpPr>
          <p:cNvPr id="15" name="Oval 14">
            <a:extLst>
              <a:ext uri="{FF2B5EF4-FFF2-40B4-BE49-F238E27FC236}">
                <a16:creationId xmlns:a16="http://schemas.microsoft.com/office/drawing/2014/main" id="{FAE67416-2BE8-5A51-E631-09B2F3D6A6E8}"/>
              </a:ext>
            </a:extLst>
          </p:cNvPr>
          <p:cNvSpPr/>
          <p:nvPr/>
        </p:nvSpPr>
        <p:spPr>
          <a:xfrm>
            <a:off x="8591493" y="2672986"/>
            <a:ext cx="1490364" cy="1459767"/>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en-US" sz="1400" b="1" dirty="0">
              <a:solidFill>
                <a:schemeClr val="tx1"/>
              </a:solidFill>
              <a:latin typeface="Arial" panose="020B0604020202020204" pitchFamily="34" charset="0"/>
              <a:cs typeface="Arial" panose="020B0604020202020204" pitchFamily="34" charset="0"/>
            </a:endParaRPr>
          </a:p>
        </p:txBody>
      </p:sp>
      <p:sp>
        <p:nvSpPr>
          <p:cNvPr id="14" name="Oval 13">
            <a:extLst>
              <a:ext uri="{FF2B5EF4-FFF2-40B4-BE49-F238E27FC236}">
                <a16:creationId xmlns:a16="http://schemas.microsoft.com/office/drawing/2014/main" id="{69A88873-BE15-4409-D78E-1DB86CA89C14}"/>
              </a:ext>
            </a:extLst>
          </p:cNvPr>
          <p:cNvSpPr>
            <a:spLocks noChangeAspect="1"/>
          </p:cNvSpPr>
          <p:nvPr/>
        </p:nvSpPr>
        <p:spPr>
          <a:xfrm>
            <a:off x="10324245" y="2643360"/>
            <a:ext cx="936000" cy="916783"/>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en-US" sz="900" b="1" dirty="0">
              <a:solidFill>
                <a:schemeClr val="bg1">
                  <a:lumMod val="90000"/>
                  <a:lumOff val="10000"/>
                </a:schemeClr>
              </a:solidFill>
              <a:latin typeface="Arial" panose="020B0604020202020204" pitchFamily="34" charset="0"/>
              <a:cs typeface="Arial" panose="020B0604020202020204" pitchFamily="34" charset="0"/>
            </a:endParaRPr>
          </a:p>
        </p:txBody>
      </p:sp>
      <p:sp>
        <p:nvSpPr>
          <p:cNvPr id="27" name="Oval 26">
            <a:extLst>
              <a:ext uri="{FF2B5EF4-FFF2-40B4-BE49-F238E27FC236}">
                <a16:creationId xmlns:a16="http://schemas.microsoft.com/office/drawing/2014/main" id="{AF926210-2AB9-A11B-6DA0-DC54A2CBD763}"/>
              </a:ext>
            </a:extLst>
          </p:cNvPr>
          <p:cNvSpPr/>
          <p:nvPr/>
        </p:nvSpPr>
        <p:spPr>
          <a:xfrm>
            <a:off x="9513900" y="3658549"/>
            <a:ext cx="1490364" cy="1459767"/>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endParaRPr lang="en-US" sz="1400" b="1" dirty="0">
              <a:solidFill>
                <a:schemeClr val="tx1"/>
              </a:solidFill>
              <a:latin typeface="Arial" panose="020B0604020202020204" pitchFamily="34" charset="0"/>
              <a:cs typeface="Arial" panose="020B0604020202020204" pitchFamily="34" charset="0"/>
            </a:endParaRPr>
          </a:p>
        </p:txBody>
      </p:sp>
      <p:sp>
        <p:nvSpPr>
          <p:cNvPr id="11" name="Oval 10">
            <a:extLst>
              <a:ext uri="{FF2B5EF4-FFF2-40B4-BE49-F238E27FC236}">
                <a16:creationId xmlns:a16="http://schemas.microsoft.com/office/drawing/2014/main" id="{0B0058D5-580C-653F-E9A0-58A00C8B4643}"/>
              </a:ext>
            </a:extLst>
          </p:cNvPr>
          <p:cNvSpPr>
            <a:spLocks noChangeAspect="1"/>
          </p:cNvSpPr>
          <p:nvPr/>
        </p:nvSpPr>
        <p:spPr>
          <a:xfrm>
            <a:off x="8982523" y="2798418"/>
            <a:ext cx="2088000" cy="208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US" sz="1400" dirty="0">
                <a:solidFill>
                  <a:schemeClr val="tx1"/>
                </a:solidFill>
                <a:latin typeface="Arial" panose="020B0604020202020204" pitchFamily="34" charset="0"/>
                <a:cs typeface="Arial" panose="020B0604020202020204" pitchFamily="34" charset="0"/>
              </a:rPr>
              <a:t>European Music Dataspace</a:t>
            </a:r>
            <a:endParaRPr lang="en-US" sz="1400" b="1" dirty="0">
              <a:solidFill>
                <a:schemeClr val="tx1"/>
              </a:solidFill>
              <a:latin typeface="Arial" panose="020B0604020202020204" pitchFamily="34" charset="0"/>
              <a:cs typeface="Arial" panose="020B0604020202020204" pitchFamily="34" charset="0"/>
            </a:endParaRPr>
          </a:p>
        </p:txBody>
      </p:sp>
      <p:sp>
        <p:nvSpPr>
          <p:cNvPr id="29" name="TextBox 28">
            <a:extLst>
              <a:ext uri="{FF2B5EF4-FFF2-40B4-BE49-F238E27FC236}">
                <a16:creationId xmlns:a16="http://schemas.microsoft.com/office/drawing/2014/main" id="{6939D709-66C1-EEE2-E80C-F57B5AB2DB41}"/>
              </a:ext>
            </a:extLst>
          </p:cNvPr>
          <p:cNvSpPr txBox="1"/>
          <p:nvPr/>
        </p:nvSpPr>
        <p:spPr>
          <a:xfrm>
            <a:off x="4784223" y="5118316"/>
            <a:ext cx="2527182" cy="307777"/>
          </a:xfrm>
          <a:prstGeom prst="rect">
            <a:avLst/>
          </a:prstGeom>
          <a:noFill/>
        </p:spPr>
        <p:txBody>
          <a:bodyPr wrap="square" rtlCol="0">
            <a:spAutoFit/>
          </a:bodyPr>
          <a:lstStyle/>
          <a:p>
            <a:pPr algn="ctr"/>
            <a:r>
              <a:rPr lang="hu-HU" dirty="0">
                <a:solidFill>
                  <a:schemeClr val="bg1"/>
                </a:solidFill>
                <a:latin typeface="Arial" panose="020B0604020202020204" pitchFamily="34" charset="0"/>
                <a:cs typeface="Arial" panose="020B0604020202020204" pitchFamily="34" charset="0"/>
              </a:rPr>
              <a:t>music.opendataspaces.net</a:t>
            </a:r>
          </a:p>
        </p:txBody>
      </p:sp>
    </p:spTree>
    <p:extLst>
      <p:ext uri="{BB962C8B-B14F-4D97-AF65-F5344CB8AC3E}">
        <p14:creationId xmlns:p14="http://schemas.microsoft.com/office/powerpoint/2010/main" val="20683774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2E76F3-973F-3EC0-8DD1-CD0DD40323C5}"/>
              </a:ext>
            </a:extLst>
          </p:cNvPr>
          <p:cNvSpPr>
            <a:spLocks noGrp="1"/>
          </p:cNvSpPr>
          <p:nvPr>
            <p:ph type="title"/>
          </p:nvPr>
        </p:nvSpPr>
        <p:spPr/>
        <p:txBody>
          <a:bodyPr/>
          <a:lstStyle/>
          <a:p>
            <a:r>
              <a:rPr lang="en-GB" dirty="0"/>
              <a:t>Replication: not only for national repertoires</a:t>
            </a:r>
          </a:p>
        </p:txBody>
      </p:sp>
      <p:sp>
        <p:nvSpPr>
          <p:cNvPr id="3" name="Subtitle 2">
            <a:extLst>
              <a:ext uri="{FF2B5EF4-FFF2-40B4-BE49-F238E27FC236}">
                <a16:creationId xmlns:a16="http://schemas.microsoft.com/office/drawing/2014/main" id="{902DB0F6-E887-C452-11BC-81ED5F2FB664}"/>
              </a:ext>
            </a:extLst>
          </p:cNvPr>
          <p:cNvSpPr>
            <a:spLocks noGrp="1"/>
          </p:cNvSpPr>
          <p:nvPr>
            <p:ph type="subTitle" idx="1"/>
          </p:nvPr>
        </p:nvSpPr>
        <p:spPr/>
        <p:txBody>
          <a:bodyPr/>
          <a:lstStyle/>
          <a:p>
            <a:r>
              <a:rPr lang="en-GB" dirty="0"/>
              <a:t>Popular music in Finno-Ugric endangered languages and connecting Jewish music heritage</a:t>
            </a:r>
          </a:p>
        </p:txBody>
      </p:sp>
      <p:pic>
        <p:nvPicPr>
          <p:cNvPr id="6" name="Picture 5" descr="A screenshot of a computer&#10;&#10;Description automatically generated">
            <a:extLst>
              <a:ext uri="{FF2B5EF4-FFF2-40B4-BE49-F238E27FC236}">
                <a16:creationId xmlns:a16="http://schemas.microsoft.com/office/drawing/2014/main" id="{0BDBCD47-F5EB-EDFE-7318-E25D56260B75}"/>
              </a:ext>
            </a:extLst>
          </p:cNvPr>
          <p:cNvPicPr>
            <a:picLocks noChangeAspect="1"/>
          </p:cNvPicPr>
          <p:nvPr/>
        </p:nvPicPr>
        <p:blipFill>
          <a:blip r:embed="rId2"/>
          <a:stretch>
            <a:fillRect/>
          </a:stretch>
        </p:blipFill>
        <p:spPr>
          <a:xfrm>
            <a:off x="554734" y="2039882"/>
            <a:ext cx="5492075" cy="3661383"/>
          </a:xfrm>
          <a:prstGeom prst="rect">
            <a:avLst/>
          </a:prstGeom>
          <a:effectLst>
            <a:outerShdw blurRad="50800" dist="38100" dir="5400000" algn="t" rotWithShape="0">
              <a:prstClr val="black">
                <a:alpha val="40000"/>
              </a:prstClr>
            </a:outerShdw>
          </a:effectLst>
        </p:spPr>
      </p:pic>
      <p:pic>
        <p:nvPicPr>
          <p:cNvPr id="8" name="Picture 7" descr="A screenshot of a website&#10;&#10;Description automatically generated">
            <a:extLst>
              <a:ext uri="{FF2B5EF4-FFF2-40B4-BE49-F238E27FC236}">
                <a16:creationId xmlns:a16="http://schemas.microsoft.com/office/drawing/2014/main" id="{D2721DFA-15E8-CAE4-7B04-9E992EB5216E}"/>
              </a:ext>
            </a:extLst>
          </p:cNvPr>
          <p:cNvPicPr>
            <a:picLocks noChangeAspect="1"/>
          </p:cNvPicPr>
          <p:nvPr/>
        </p:nvPicPr>
        <p:blipFill>
          <a:blip r:embed="rId3"/>
          <a:stretch>
            <a:fillRect/>
          </a:stretch>
        </p:blipFill>
        <p:spPr>
          <a:xfrm>
            <a:off x="6145193" y="2039882"/>
            <a:ext cx="5492073" cy="3661383"/>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22888264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55">
          <a:extLst>
            <a:ext uri="{FF2B5EF4-FFF2-40B4-BE49-F238E27FC236}">
              <a16:creationId xmlns:a16="http://schemas.microsoft.com/office/drawing/2014/main" id="{ABB2BDF7-36AA-A48C-3DCE-5DE6780B4932}"/>
            </a:ext>
          </a:extLst>
        </p:cNvPr>
        <p:cNvGrpSpPr/>
        <p:nvPr/>
      </p:nvGrpSpPr>
      <p:grpSpPr>
        <a:xfrm>
          <a:off x="0" y="0"/>
          <a:ext cx="0" cy="0"/>
          <a:chOff x="0" y="0"/>
          <a:chExt cx="0" cy="0"/>
        </a:xfrm>
      </p:grpSpPr>
      <p:sp>
        <p:nvSpPr>
          <p:cNvPr id="2" name="Google Shape;356;p19">
            <a:extLst>
              <a:ext uri="{FF2B5EF4-FFF2-40B4-BE49-F238E27FC236}">
                <a16:creationId xmlns:a16="http://schemas.microsoft.com/office/drawing/2014/main" id="{E559DC7E-53D5-D625-7556-E195DC6E771E}"/>
              </a:ext>
            </a:extLst>
          </p:cNvPr>
          <p:cNvSpPr txBox="1">
            <a:spLocks noGrp="1"/>
          </p:cNvSpPr>
          <p:nvPr>
            <p:ph type="title"/>
          </p:nvPr>
        </p:nvSpPr>
        <p:spPr>
          <a:xfrm>
            <a:off x="554736" y="366381"/>
            <a:ext cx="11082528" cy="731520"/>
          </a:xfrm>
          <a:prstGeom prst="rect">
            <a:avLst/>
          </a:prstGeom>
          <a:noFill/>
          <a:ln>
            <a:noFill/>
          </a:ln>
        </p:spPr>
        <p:txBody>
          <a:bodyPr spcFirstLastPara="1" wrap="square" lIns="0" tIns="0" rIns="0" bIns="0" anchor="b" anchorCtr="0">
            <a:noAutofit/>
          </a:bodyPr>
          <a:lstStyle/>
          <a:p>
            <a:pPr marL="0" lvl="0" indent="0" algn="l" rtl="0">
              <a:lnSpc>
                <a:spcPct val="100000"/>
              </a:lnSpc>
              <a:spcBef>
                <a:spcPts val="0"/>
              </a:spcBef>
              <a:spcAft>
                <a:spcPts val="0"/>
              </a:spcAft>
              <a:buSzPts val="2500"/>
              <a:buNone/>
            </a:pPr>
            <a:r>
              <a:rPr lang="en-GB" dirty="0"/>
              <a:t>Locally Relevant Recommendations</a:t>
            </a:r>
            <a:endParaRPr dirty="0"/>
          </a:p>
        </p:txBody>
      </p:sp>
      <p:pic>
        <p:nvPicPr>
          <p:cNvPr id="5" name="Picture 4">
            <a:extLst>
              <a:ext uri="{FF2B5EF4-FFF2-40B4-BE49-F238E27FC236}">
                <a16:creationId xmlns:a16="http://schemas.microsoft.com/office/drawing/2014/main" id="{1A441F37-5E94-4E1C-8ADC-EBC599959780}"/>
              </a:ext>
            </a:extLst>
          </p:cNvPr>
          <p:cNvPicPr>
            <a:picLocks noChangeAspect="1"/>
          </p:cNvPicPr>
          <p:nvPr/>
        </p:nvPicPr>
        <p:blipFill>
          <a:blip r:embed="rId3"/>
          <a:srcRect r="6476"/>
          <a:stretch>
            <a:fillRect/>
          </a:stretch>
        </p:blipFill>
        <p:spPr>
          <a:xfrm>
            <a:off x="554736" y="1962489"/>
            <a:ext cx="11402458" cy="4233014"/>
          </a:xfrm>
          <a:prstGeom prst="rect">
            <a:avLst/>
          </a:prstGeom>
        </p:spPr>
      </p:pic>
      <p:sp>
        <p:nvSpPr>
          <p:cNvPr id="6" name="Subtitle 2">
            <a:extLst>
              <a:ext uri="{FF2B5EF4-FFF2-40B4-BE49-F238E27FC236}">
                <a16:creationId xmlns:a16="http://schemas.microsoft.com/office/drawing/2014/main" id="{7E143298-28E7-8E67-B69A-2BDE26745E59}"/>
              </a:ext>
            </a:extLst>
          </p:cNvPr>
          <p:cNvSpPr>
            <a:spLocks noGrp="1"/>
          </p:cNvSpPr>
          <p:nvPr>
            <p:ph type="subTitle" idx="1"/>
          </p:nvPr>
        </p:nvSpPr>
        <p:spPr>
          <a:xfrm>
            <a:off x="554736" y="1114696"/>
            <a:ext cx="11082528" cy="276999"/>
          </a:xfrm>
        </p:spPr>
        <p:txBody>
          <a:bodyPr/>
          <a:lstStyle/>
          <a:p>
            <a:pPr marL="0"/>
            <a:r>
              <a:rPr lang="en-GB" dirty="0"/>
              <a:t>Find music composed in Bratislava, recorded in Bratislava, or songs about Bratislava; fulfil local content guidelines for public broadcasting and commercial radio quotas.</a:t>
            </a:r>
          </a:p>
        </p:txBody>
      </p:sp>
    </p:spTree>
    <p:extLst>
      <p:ext uri="{BB962C8B-B14F-4D97-AF65-F5344CB8AC3E}">
        <p14:creationId xmlns:p14="http://schemas.microsoft.com/office/powerpoint/2010/main" val="162445137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30">
          <a:extLst>
            <a:ext uri="{FF2B5EF4-FFF2-40B4-BE49-F238E27FC236}">
              <a16:creationId xmlns:a16="http://schemas.microsoft.com/office/drawing/2014/main" id="{FD106C60-BBE9-3D83-BC7C-30A938544BAD}"/>
            </a:ext>
          </a:extLst>
        </p:cNvPr>
        <p:cNvGrpSpPr/>
        <p:nvPr/>
      </p:nvGrpSpPr>
      <p:grpSpPr>
        <a:xfrm>
          <a:off x="0" y="0"/>
          <a:ext cx="0" cy="0"/>
          <a:chOff x="0" y="0"/>
          <a:chExt cx="0" cy="0"/>
        </a:xfrm>
      </p:grpSpPr>
      <p:sp>
        <p:nvSpPr>
          <p:cNvPr id="131" name="Google Shape;131;p3">
            <a:extLst>
              <a:ext uri="{FF2B5EF4-FFF2-40B4-BE49-F238E27FC236}">
                <a16:creationId xmlns:a16="http://schemas.microsoft.com/office/drawing/2014/main" id="{0DC9D4D5-D329-8B0F-094F-F4D74D5C04FC}"/>
              </a:ext>
            </a:extLst>
          </p:cNvPr>
          <p:cNvSpPr txBox="1">
            <a:spLocks noGrp="1"/>
          </p:cNvSpPr>
          <p:nvPr>
            <p:ph type="title"/>
          </p:nvPr>
        </p:nvSpPr>
        <p:spPr>
          <a:xfrm>
            <a:off x="554736" y="1706563"/>
            <a:ext cx="3813048" cy="694944"/>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dk2"/>
              </a:buClr>
              <a:buSzPts val="4800"/>
              <a:buFont typeface="Roboto Black"/>
              <a:buNone/>
            </a:pPr>
            <a:r>
              <a:rPr lang="en-GB" sz="4800" dirty="0">
                <a:solidFill>
                  <a:schemeClr val="dk2"/>
                </a:solidFill>
              </a:rPr>
              <a:t>Invitation: </a:t>
            </a:r>
            <a:r>
              <a:rPr lang="en-GB" sz="4400" dirty="0">
                <a:solidFill>
                  <a:schemeClr val="dk2"/>
                </a:solidFill>
              </a:rPr>
              <a:t>ECCCH</a:t>
            </a:r>
            <a:r>
              <a:rPr lang="hu-HU" sz="4400" dirty="0">
                <a:solidFill>
                  <a:schemeClr val="dk2"/>
                </a:solidFill>
              </a:rPr>
              <a:t>, </a:t>
            </a:r>
            <a:r>
              <a:rPr lang="hu-HU" sz="4400" dirty="0" err="1">
                <a:solidFill>
                  <a:schemeClr val="dk2"/>
                </a:solidFill>
              </a:rPr>
              <a:t>Europeana</a:t>
            </a:r>
            <a:r>
              <a:rPr lang="en-GB" sz="4400" dirty="0">
                <a:solidFill>
                  <a:schemeClr val="dk2"/>
                </a:solidFill>
              </a:rPr>
              <a:t> &amp; European Music Observatory</a:t>
            </a:r>
            <a:endParaRPr sz="4400" dirty="0"/>
          </a:p>
        </p:txBody>
      </p:sp>
      <p:sp>
        <p:nvSpPr>
          <p:cNvPr id="133" name="Google Shape;133;p3">
            <a:extLst>
              <a:ext uri="{FF2B5EF4-FFF2-40B4-BE49-F238E27FC236}">
                <a16:creationId xmlns:a16="http://schemas.microsoft.com/office/drawing/2014/main" id="{DD4C58E9-FB76-505A-304A-42B1D91D0793}"/>
              </a:ext>
            </a:extLst>
          </p:cNvPr>
          <p:cNvSpPr txBox="1"/>
          <p:nvPr/>
        </p:nvSpPr>
        <p:spPr>
          <a:xfrm>
            <a:off x="5380714" y="1680071"/>
            <a:ext cx="6626620" cy="4124893"/>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41300"/>
              <a:buFont typeface="Arial"/>
              <a:buNone/>
            </a:pPr>
            <a:r>
              <a:rPr lang="en-GB" sz="41300" b="0" i="0" u="none" strike="noStrike" cap="none" dirty="0">
                <a:solidFill>
                  <a:schemeClr val="lt1"/>
                </a:solidFill>
                <a:latin typeface="Arial"/>
                <a:ea typeface="Arial"/>
                <a:cs typeface="Arial"/>
                <a:sym typeface="Arial"/>
              </a:rPr>
              <a:t>05</a:t>
            </a:r>
            <a:endParaRPr sz="14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7015587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69"/>
        <p:cNvGrpSpPr/>
        <p:nvPr/>
      </p:nvGrpSpPr>
      <p:grpSpPr>
        <a:xfrm>
          <a:off x="0" y="0"/>
          <a:ext cx="0" cy="0"/>
          <a:chOff x="0" y="0"/>
          <a:chExt cx="0" cy="0"/>
        </a:xfrm>
      </p:grpSpPr>
      <p:sp>
        <p:nvSpPr>
          <p:cNvPr id="570" name="Google Shape;570;p29"/>
          <p:cNvSpPr txBox="1">
            <a:spLocks noGrp="1"/>
          </p:cNvSpPr>
          <p:nvPr>
            <p:ph type="title"/>
          </p:nvPr>
        </p:nvSpPr>
        <p:spPr>
          <a:xfrm>
            <a:off x="554736" y="355092"/>
            <a:ext cx="6967728" cy="731520"/>
          </a:xfrm>
          <a:prstGeom prst="rect">
            <a:avLst/>
          </a:prstGeom>
          <a:noFill/>
          <a:ln>
            <a:noFill/>
          </a:ln>
        </p:spPr>
        <p:txBody>
          <a:bodyPr spcFirstLastPara="1" wrap="square" lIns="0" tIns="0" rIns="0" bIns="0" anchor="b" anchorCtr="0">
            <a:noAutofit/>
          </a:bodyPr>
          <a:lstStyle/>
          <a:p>
            <a:pPr marL="0" lvl="0" indent="0" algn="l" rtl="0">
              <a:lnSpc>
                <a:spcPct val="100000"/>
              </a:lnSpc>
              <a:spcBef>
                <a:spcPts val="0"/>
              </a:spcBef>
              <a:spcAft>
                <a:spcPts val="0"/>
              </a:spcAft>
              <a:buClr>
                <a:schemeClr val="lt2"/>
              </a:buClr>
              <a:buSzPts val="2500"/>
              <a:buFont typeface="Roboto Black"/>
              <a:buNone/>
            </a:pPr>
            <a:r>
              <a:rPr lang="en-GB" dirty="0"/>
              <a:t>Feasibility study for a European Music Observatory</a:t>
            </a:r>
            <a:endParaRPr dirty="0"/>
          </a:p>
        </p:txBody>
      </p:sp>
      <p:sp>
        <p:nvSpPr>
          <p:cNvPr id="571" name="Google Shape;571;p29"/>
          <p:cNvSpPr txBox="1">
            <a:spLocks noGrp="1"/>
          </p:cNvSpPr>
          <p:nvPr>
            <p:ph type="subTitle" idx="1"/>
          </p:nvPr>
        </p:nvSpPr>
        <p:spPr>
          <a:xfrm>
            <a:off x="554736" y="1291125"/>
            <a:ext cx="6967728" cy="276999"/>
          </a:xfrm>
          <a:prstGeom prst="rect">
            <a:avLst/>
          </a:prstGeom>
          <a:noFill/>
          <a:ln>
            <a:noFill/>
          </a:ln>
        </p:spPr>
        <p:txBody>
          <a:bodyPr spcFirstLastPara="1" wrap="square" lIns="0" tIns="0" rIns="0" bIns="0" anchor="t" anchorCtr="0">
            <a:noAutofit/>
          </a:bodyPr>
          <a:lstStyle/>
          <a:p>
            <a:pPr marL="0" lvl="0" indent="-342900" algn="l" rtl="0">
              <a:lnSpc>
                <a:spcPct val="100000"/>
              </a:lnSpc>
              <a:spcBef>
                <a:spcPts val="300"/>
              </a:spcBef>
              <a:spcAft>
                <a:spcPts val="0"/>
              </a:spcAft>
              <a:buClr>
                <a:schemeClr val="lt2"/>
              </a:buClr>
              <a:buSzPts val="1800"/>
              <a:buNone/>
            </a:pPr>
            <a:r>
              <a:rPr lang="en-GB" dirty="0"/>
              <a:t>Key policy document guiding our work</a:t>
            </a:r>
            <a:endParaRPr dirty="0"/>
          </a:p>
        </p:txBody>
      </p:sp>
      <p:pic>
        <p:nvPicPr>
          <p:cNvPr id="573" name="Google Shape;573;p29" descr="A group of people at a concert&#10;&#10;Description automatically generated"/>
          <p:cNvPicPr preferRelativeResize="0"/>
          <p:nvPr/>
        </p:nvPicPr>
        <p:blipFill rotWithShape="1">
          <a:blip r:embed="rId3">
            <a:alphaModFix/>
          </a:blip>
          <a:srcRect/>
          <a:stretch/>
        </p:blipFill>
        <p:spPr>
          <a:xfrm>
            <a:off x="8042329" y="597309"/>
            <a:ext cx="4007103" cy="5663381"/>
          </a:xfrm>
          <a:prstGeom prst="rect">
            <a:avLst/>
          </a:prstGeom>
          <a:noFill/>
          <a:ln>
            <a:noFill/>
          </a:ln>
        </p:spPr>
      </p:pic>
      <p:sp>
        <p:nvSpPr>
          <p:cNvPr id="574" name="Google Shape;574;p29"/>
          <p:cNvSpPr txBox="1"/>
          <p:nvPr/>
        </p:nvSpPr>
        <p:spPr>
          <a:xfrm>
            <a:off x="554736" y="1902543"/>
            <a:ext cx="6967728" cy="4462720"/>
          </a:xfrm>
          <a:prstGeom prst="rect">
            <a:avLst/>
          </a:prstGeom>
          <a:noFill/>
          <a:ln>
            <a:noFill/>
          </a:ln>
        </p:spPr>
        <p:txBody>
          <a:bodyPr spcFirstLastPara="1" wrap="square" lIns="90000" tIns="45700" rIns="91425" bIns="45700" anchor="t" anchorCtr="0">
            <a:spAutoFit/>
          </a:bodyPr>
          <a:lstStyle/>
          <a:p>
            <a:pPr marR="0" lvl="0" algn="l" rtl="0">
              <a:lnSpc>
                <a:spcPct val="100000"/>
              </a:lnSpc>
              <a:spcBef>
                <a:spcPts val="0"/>
              </a:spcBef>
              <a:spcAft>
                <a:spcPts val="0"/>
              </a:spcAft>
              <a:buClr>
                <a:srgbClr val="000000"/>
              </a:buClr>
              <a:buSzPts val="1600"/>
            </a:pPr>
            <a:r>
              <a:rPr lang="en-GB" sz="1800" b="0" i="0" u="none" strike="noStrike" cap="none" dirty="0">
                <a:solidFill>
                  <a:srgbClr val="000000"/>
                </a:solidFill>
                <a:latin typeface="Arial"/>
                <a:ea typeface="Arial"/>
                <a:cs typeface="Arial"/>
                <a:sym typeface="Arial"/>
              </a:rPr>
              <a:t>Identifies nearly </a:t>
            </a:r>
            <a:r>
              <a:rPr lang="en-GB" sz="1800" b="1" i="0" u="none" strike="noStrike" cap="none" dirty="0">
                <a:solidFill>
                  <a:srgbClr val="00B0F0"/>
                </a:solidFill>
                <a:latin typeface="Arial"/>
                <a:ea typeface="Arial"/>
                <a:cs typeface="Arial"/>
                <a:sym typeface="Arial"/>
              </a:rPr>
              <a:t>40 data gaps</a:t>
            </a:r>
            <a:r>
              <a:rPr lang="en-GB" sz="1800" b="0" i="0" u="none" strike="noStrike" cap="none" dirty="0">
                <a:solidFill>
                  <a:srgbClr val="000000"/>
                </a:solidFill>
                <a:latin typeface="Arial"/>
                <a:ea typeface="Arial"/>
                <a:cs typeface="Arial"/>
                <a:sym typeface="Arial"/>
              </a:rPr>
              <a:t> that burden both policy work and music business operations. These include data that are:</a:t>
            </a:r>
          </a:p>
          <a:p>
            <a:pPr marR="0" lvl="0" algn="l" rtl="0">
              <a:lnSpc>
                <a:spcPct val="100000"/>
              </a:lnSpc>
              <a:spcBef>
                <a:spcPts val="0"/>
              </a:spcBef>
              <a:spcAft>
                <a:spcPts val="0"/>
              </a:spcAft>
              <a:buClr>
                <a:srgbClr val="000000"/>
              </a:buClr>
              <a:buSzPts val="1600"/>
            </a:pPr>
            <a:endParaRPr lang="en-GB" sz="1800" b="0" i="0" u="none" strike="noStrike" cap="none" dirty="0">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1600"/>
              <a:buFontTx/>
              <a:buChar char="-"/>
            </a:pPr>
            <a:r>
              <a:rPr lang="en-GB" sz="1800" b="1" i="0" u="none" strike="noStrike" cap="none" dirty="0">
                <a:solidFill>
                  <a:srgbClr val="00B0F0"/>
                </a:solidFill>
                <a:latin typeface="Arial"/>
                <a:ea typeface="Arial"/>
                <a:cs typeface="Arial"/>
                <a:sym typeface="Arial"/>
              </a:rPr>
              <a:t>Scarce</a:t>
            </a:r>
            <a:r>
              <a:rPr lang="en-GB" sz="1800" b="0" i="0" u="none" strike="noStrike" cap="none" dirty="0">
                <a:solidFill>
                  <a:srgbClr val="000000"/>
                </a:solidFill>
                <a:latin typeface="Arial"/>
                <a:ea typeface="Arial"/>
                <a:cs typeface="Arial"/>
                <a:sym typeface="Arial"/>
              </a:rPr>
              <a:t> - the amount of available data is insufficient)</a:t>
            </a:r>
          </a:p>
          <a:p>
            <a:pPr marL="285750" marR="0" lvl="0" indent="-285750" algn="l" rtl="0">
              <a:lnSpc>
                <a:spcPct val="100000"/>
              </a:lnSpc>
              <a:spcBef>
                <a:spcPts val="0"/>
              </a:spcBef>
              <a:spcAft>
                <a:spcPts val="0"/>
              </a:spcAft>
              <a:buClr>
                <a:srgbClr val="000000"/>
              </a:buClr>
              <a:buSzPts val="1600"/>
              <a:buFontTx/>
              <a:buChar char="-"/>
            </a:pPr>
            <a:r>
              <a:rPr lang="en-GB" sz="1800" b="1" i="0" u="none" strike="noStrike" cap="none" dirty="0">
                <a:solidFill>
                  <a:srgbClr val="00B0F0"/>
                </a:solidFill>
                <a:latin typeface="Arial"/>
                <a:ea typeface="Arial"/>
                <a:cs typeface="Arial"/>
                <a:sym typeface="Arial"/>
              </a:rPr>
              <a:t>Fragmented </a:t>
            </a:r>
            <a:r>
              <a:rPr lang="en-GB" sz="1800" b="0" i="0" u="none" strike="noStrike" cap="none" dirty="0">
                <a:solidFill>
                  <a:srgbClr val="000000"/>
                </a:solidFill>
                <a:latin typeface="Arial"/>
                <a:ea typeface="Arial"/>
                <a:cs typeface="Arial"/>
                <a:sym typeface="Arial"/>
              </a:rPr>
              <a:t>- data has to be collected from numerous different sources)</a:t>
            </a:r>
          </a:p>
          <a:p>
            <a:pPr marL="285750" marR="0" lvl="0" indent="-285750" algn="l" rtl="0">
              <a:lnSpc>
                <a:spcPct val="100000"/>
              </a:lnSpc>
              <a:spcBef>
                <a:spcPts val="0"/>
              </a:spcBef>
              <a:spcAft>
                <a:spcPts val="0"/>
              </a:spcAft>
              <a:buClr>
                <a:srgbClr val="000000"/>
              </a:buClr>
              <a:buSzPts val="1600"/>
              <a:buFontTx/>
              <a:buChar char="-"/>
            </a:pPr>
            <a:r>
              <a:rPr lang="en-GB" sz="1800" b="1" i="0" u="none" strike="noStrike" cap="none" dirty="0">
                <a:solidFill>
                  <a:srgbClr val="00B0F0"/>
                </a:solidFill>
                <a:latin typeface="Arial"/>
                <a:ea typeface="Arial"/>
                <a:cs typeface="Arial"/>
                <a:sym typeface="Arial"/>
              </a:rPr>
              <a:t>Hidden</a:t>
            </a:r>
            <a:r>
              <a:rPr lang="en-GB" sz="1800" b="0" i="0" u="none" strike="noStrike" cap="none" dirty="0">
                <a:solidFill>
                  <a:srgbClr val="000000"/>
                </a:solidFill>
                <a:latin typeface="Arial"/>
                <a:ea typeface="Arial"/>
                <a:cs typeface="Arial"/>
                <a:sym typeface="Arial"/>
              </a:rPr>
              <a:t> - data might well exist, but cannot be found</a:t>
            </a:r>
          </a:p>
          <a:p>
            <a:pPr marL="285750" marR="0" lvl="0" indent="-285750" algn="l" rtl="0">
              <a:lnSpc>
                <a:spcPct val="100000"/>
              </a:lnSpc>
              <a:spcBef>
                <a:spcPts val="0"/>
              </a:spcBef>
              <a:spcAft>
                <a:spcPts val="0"/>
              </a:spcAft>
              <a:buClr>
                <a:srgbClr val="000000"/>
              </a:buClr>
              <a:buSzPts val="1600"/>
              <a:buFontTx/>
              <a:buChar char="-"/>
            </a:pPr>
            <a:r>
              <a:rPr lang="en-GB" sz="1800" b="1" i="0" u="none" strike="noStrike" cap="none" dirty="0">
                <a:solidFill>
                  <a:srgbClr val="00B0F0"/>
                </a:solidFill>
                <a:latin typeface="Arial"/>
                <a:ea typeface="Arial"/>
                <a:cs typeface="Arial"/>
                <a:sym typeface="Arial"/>
              </a:rPr>
              <a:t>Restricted</a:t>
            </a:r>
            <a:r>
              <a:rPr lang="en-GB" sz="1800" b="0" i="0" u="none" strike="noStrike" cap="none" dirty="0">
                <a:solidFill>
                  <a:srgbClr val="000000"/>
                </a:solidFill>
                <a:latin typeface="Arial"/>
                <a:ea typeface="Arial"/>
                <a:cs typeface="Arial"/>
                <a:sym typeface="Arial"/>
              </a:rPr>
              <a:t> - the data cannot be accessed due to technical or IP barriers</a:t>
            </a:r>
          </a:p>
          <a:p>
            <a:pPr marL="285750" marR="0" lvl="0" indent="-285750" algn="l" rtl="0">
              <a:lnSpc>
                <a:spcPct val="100000"/>
              </a:lnSpc>
              <a:spcBef>
                <a:spcPts val="0"/>
              </a:spcBef>
              <a:spcAft>
                <a:spcPts val="0"/>
              </a:spcAft>
              <a:buClr>
                <a:srgbClr val="000000"/>
              </a:buClr>
              <a:buSzPts val="1600"/>
              <a:buFontTx/>
              <a:buChar char="-"/>
            </a:pPr>
            <a:r>
              <a:rPr lang="en-GB" sz="1800" b="1" i="0" u="none" strike="noStrike" cap="none" dirty="0" err="1">
                <a:solidFill>
                  <a:srgbClr val="00B0F0"/>
                </a:solidFill>
                <a:latin typeface="Arial"/>
                <a:ea typeface="Arial"/>
                <a:cs typeface="Arial"/>
                <a:sym typeface="Arial"/>
              </a:rPr>
              <a:t>Unharmonised</a:t>
            </a:r>
            <a:r>
              <a:rPr lang="en-GB" sz="1800" b="0" i="0" u="none" strike="noStrike" cap="none" dirty="0">
                <a:solidFill>
                  <a:srgbClr val="000000"/>
                </a:solidFill>
                <a:latin typeface="Arial"/>
                <a:ea typeface="Arial"/>
                <a:cs typeface="Arial"/>
                <a:sym typeface="Arial"/>
              </a:rPr>
              <a:t> - the accessed data needs extensive and resource-intense pre-processing</a:t>
            </a:r>
            <a:endParaRPr sz="1800" dirty="0"/>
          </a:p>
          <a:p>
            <a:pPr marR="0" lvl="0" algn="l" rtl="0">
              <a:lnSpc>
                <a:spcPct val="100000"/>
              </a:lnSpc>
              <a:spcBef>
                <a:spcPts val="0"/>
              </a:spcBef>
              <a:spcAft>
                <a:spcPts val="0"/>
              </a:spcAft>
              <a:buClr>
                <a:srgbClr val="000000"/>
              </a:buClr>
              <a:buSzPts val="1600"/>
            </a:pPr>
            <a:endParaRPr lang="en-GB" sz="1600" dirty="0"/>
          </a:p>
          <a:p>
            <a:pPr marR="0" lvl="0" algn="l" rtl="0">
              <a:lnSpc>
                <a:spcPct val="100000"/>
              </a:lnSpc>
              <a:spcBef>
                <a:spcPts val="0"/>
              </a:spcBef>
              <a:spcAft>
                <a:spcPts val="0"/>
              </a:spcAft>
              <a:buClr>
                <a:srgbClr val="000000"/>
              </a:buClr>
              <a:buSzPts val="1600"/>
            </a:pPr>
            <a:r>
              <a:rPr lang="en-GB" sz="1800" i="0" u="none" strike="noStrike" cap="none" dirty="0">
                <a:solidFill>
                  <a:srgbClr val="000000"/>
                </a:solidFill>
                <a:latin typeface="Arial"/>
                <a:ea typeface="Arial"/>
                <a:cs typeface="Arial"/>
                <a:sym typeface="Arial"/>
              </a:rPr>
              <a:t>We have demonstrated that many of these gaps can be filled through open data reuse, cross-stakeholder data sharing, improved surveying, harmonisation, and other novel methods.</a:t>
            </a:r>
            <a:endParaRPr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endParaRPr sz="1600" b="0" i="0" u="none" strike="noStrike" cap="none" dirty="0">
              <a:solidFill>
                <a:srgbClr val="000000"/>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55">
          <a:extLst>
            <a:ext uri="{FF2B5EF4-FFF2-40B4-BE49-F238E27FC236}">
              <a16:creationId xmlns:a16="http://schemas.microsoft.com/office/drawing/2014/main" id="{B177BCDE-6487-8580-847F-EE7E08C83BB3}"/>
            </a:ext>
          </a:extLst>
        </p:cNvPr>
        <p:cNvGrpSpPr/>
        <p:nvPr/>
      </p:nvGrpSpPr>
      <p:grpSpPr>
        <a:xfrm>
          <a:off x="0" y="0"/>
          <a:ext cx="0" cy="0"/>
          <a:chOff x="0" y="0"/>
          <a:chExt cx="0" cy="0"/>
        </a:xfrm>
      </p:grpSpPr>
      <p:pic>
        <p:nvPicPr>
          <p:cNvPr id="5" name="Picture 4" descr="A screenshot of a computer&#10;&#10;Description automatically generated">
            <a:extLst>
              <a:ext uri="{FF2B5EF4-FFF2-40B4-BE49-F238E27FC236}">
                <a16:creationId xmlns:a16="http://schemas.microsoft.com/office/drawing/2014/main" id="{F89F8641-FB50-5CBC-1D73-BED9A9CBDF7B}"/>
              </a:ext>
            </a:extLst>
          </p:cNvPr>
          <p:cNvPicPr>
            <a:picLocks noChangeAspect="1"/>
          </p:cNvPicPr>
          <p:nvPr/>
        </p:nvPicPr>
        <p:blipFill>
          <a:blip r:embed="rId3"/>
          <a:srcRect t="21631"/>
          <a:stretch/>
        </p:blipFill>
        <p:spPr>
          <a:xfrm>
            <a:off x="-64476" y="1532685"/>
            <a:ext cx="12189286" cy="5374553"/>
          </a:xfrm>
          <a:prstGeom prst="rect">
            <a:avLst/>
          </a:prstGeom>
        </p:spPr>
      </p:pic>
      <p:cxnSp>
        <p:nvCxnSpPr>
          <p:cNvPr id="325" name="Egyenes összekötő 293">
            <a:extLst>
              <a:ext uri="{FF2B5EF4-FFF2-40B4-BE49-F238E27FC236}">
                <a16:creationId xmlns:a16="http://schemas.microsoft.com/office/drawing/2014/main" id="{044EC3F0-9029-C017-8C4E-36692E987CE8}"/>
              </a:ext>
            </a:extLst>
          </p:cNvPr>
          <p:cNvCxnSpPr>
            <a:cxnSpLocks/>
          </p:cNvCxnSpPr>
          <p:nvPr/>
        </p:nvCxnSpPr>
        <p:spPr>
          <a:xfrm>
            <a:off x="1994795" y="3578153"/>
            <a:ext cx="698875" cy="48423"/>
          </a:xfrm>
          <a:prstGeom prst="line">
            <a:avLst/>
          </a:prstGeom>
          <a:noFill/>
          <a:ln w="28575" cap="flat" cmpd="sng" algn="ctr">
            <a:solidFill>
              <a:sysClr val="windowText" lastClr="000000"/>
            </a:solidFill>
            <a:prstDash val="solid"/>
            <a:miter lim="800000"/>
          </a:ln>
          <a:effectLst/>
        </p:spPr>
      </p:cxnSp>
      <p:cxnSp>
        <p:nvCxnSpPr>
          <p:cNvPr id="374" name="Egyenes összekötő 337">
            <a:extLst>
              <a:ext uri="{FF2B5EF4-FFF2-40B4-BE49-F238E27FC236}">
                <a16:creationId xmlns:a16="http://schemas.microsoft.com/office/drawing/2014/main" id="{2082CC3D-F148-141B-1C6E-B0A8104479E8}"/>
              </a:ext>
            </a:extLst>
          </p:cNvPr>
          <p:cNvCxnSpPr>
            <a:cxnSpLocks/>
          </p:cNvCxnSpPr>
          <p:nvPr/>
        </p:nvCxnSpPr>
        <p:spPr>
          <a:xfrm flipV="1">
            <a:off x="5327595" y="5573111"/>
            <a:ext cx="1405145" cy="359642"/>
          </a:xfrm>
          <a:prstGeom prst="line">
            <a:avLst/>
          </a:prstGeom>
          <a:noFill/>
          <a:ln w="28575" cap="flat" cmpd="sng" algn="ctr">
            <a:solidFill>
              <a:sysClr val="windowText" lastClr="000000"/>
            </a:solidFill>
            <a:prstDash val="sysDot"/>
            <a:miter lim="800000"/>
          </a:ln>
          <a:effectLst/>
        </p:spPr>
      </p:cxnSp>
      <p:grpSp>
        <p:nvGrpSpPr>
          <p:cNvPr id="769" name="Group 768">
            <a:extLst>
              <a:ext uri="{FF2B5EF4-FFF2-40B4-BE49-F238E27FC236}">
                <a16:creationId xmlns:a16="http://schemas.microsoft.com/office/drawing/2014/main" id="{027E74C6-7D6E-BB15-1CB0-5CC93F15C932}"/>
              </a:ext>
            </a:extLst>
          </p:cNvPr>
          <p:cNvGrpSpPr/>
          <p:nvPr/>
        </p:nvGrpSpPr>
        <p:grpSpPr>
          <a:xfrm>
            <a:off x="6152320" y="2468877"/>
            <a:ext cx="3588828" cy="4394684"/>
            <a:chOff x="6009719" y="2463316"/>
            <a:chExt cx="3588828" cy="4394684"/>
          </a:xfrm>
        </p:grpSpPr>
        <p:sp>
          <p:nvSpPr>
            <p:cNvPr id="53" name="Ellipszis 277">
              <a:extLst>
                <a:ext uri="{FF2B5EF4-FFF2-40B4-BE49-F238E27FC236}">
                  <a16:creationId xmlns:a16="http://schemas.microsoft.com/office/drawing/2014/main" id="{193F1C6E-DB63-4BC7-CD40-24C85178D155}"/>
                </a:ext>
              </a:extLst>
            </p:cNvPr>
            <p:cNvSpPr/>
            <p:nvPr/>
          </p:nvSpPr>
          <p:spPr>
            <a:xfrm>
              <a:off x="6009719" y="3379112"/>
              <a:ext cx="99775" cy="99775"/>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4" name="Ellipszis 278">
              <a:extLst>
                <a:ext uri="{FF2B5EF4-FFF2-40B4-BE49-F238E27FC236}">
                  <a16:creationId xmlns:a16="http://schemas.microsoft.com/office/drawing/2014/main" id="{8E974C75-6581-2795-E6EF-4FAB51989236}"/>
                </a:ext>
              </a:extLst>
            </p:cNvPr>
            <p:cNvSpPr/>
            <p:nvPr/>
          </p:nvSpPr>
          <p:spPr>
            <a:xfrm>
              <a:off x="8540098" y="3379112"/>
              <a:ext cx="99775" cy="99775"/>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4" name="Ellipszis 233">
              <a:extLst>
                <a:ext uri="{FF2B5EF4-FFF2-40B4-BE49-F238E27FC236}">
                  <a16:creationId xmlns:a16="http://schemas.microsoft.com/office/drawing/2014/main" id="{2FFB8AE0-0600-2358-19B3-6ACAFF8EBD1C}"/>
                </a:ext>
              </a:extLst>
            </p:cNvPr>
            <p:cNvSpPr/>
            <p:nvPr/>
          </p:nvSpPr>
          <p:spPr>
            <a:xfrm rot="5400000">
              <a:off x="8851550" y="4849939"/>
              <a:ext cx="99775" cy="146865"/>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5" name="Ellipszis 234">
              <a:extLst>
                <a:ext uri="{FF2B5EF4-FFF2-40B4-BE49-F238E27FC236}">
                  <a16:creationId xmlns:a16="http://schemas.microsoft.com/office/drawing/2014/main" id="{23D1ADE3-9711-3740-41C3-814BB56461EF}"/>
                </a:ext>
              </a:extLst>
            </p:cNvPr>
            <p:cNvSpPr/>
            <p:nvPr/>
          </p:nvSpPr>
          <p:spPr>
            <a:xfrm rot="5400000">
              <a:off x="8556303" y="2594592"/>
              <a:ext cx="99775" cy="146865"/>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432" name="Egyenes összekötő 271">
              <a:extLst>
                <a:ext uri="{FF2B5EF4-FFF2-40B4-BE49-F238E27FC236}">
                  <a16:creationId xmlns:a16="http://schemas.microsoft.com/office/drawing/2014/main" id="{967154D4-2820-304F-667A-B8B1DA3D47F1}"/>
                </a:ext>
              </a:extLst>
            </p:cNvPr>
            <p:cNvCxnSpPr>
              <a:cxnSpLocks/>
              <a:endCxn id="438" idx="6"/>
            </p:cNvCxnSpPr>
            <p:nvPr/>
          </p:nvCxnSpPr>
          <p:spPr>
            <a:xfrm rot="5400000">
              <a:off x="8423307" y="4519973"/>
              <a:ext cx="445002" cy="226101"/>
            </a:xfrm>
            <a:prstGeom prst="line">
              <a:avLst/>
            </a:prstGeom>
            <a:noFill/>
            <a:ln w="28575" cap="flat" cmpd="sng" algn="ctr">
              <a:solidFill>
                <a:sysClr val="windowText" lastClr="000000"/>
              </a:solidFill>
              <a:prstDash val="solid"/>
              <a:miter lim="800000"/>
            </a:ln>
            <a:effectLst/>
          </p:spPr>
        </p:cxnSp>
        <p:cxnSp>
          <p:nvCxnSpPr>
            <p:cNvPr id="433" name="Egyenes összekötő 272">
              <a:extLst>
                <a:ext uri="{FF2B5EF4-FFF2-40B4-BE49-F238E27FC236}">
                  <a16:creationId xmlns:a16="http://schemas.microsoft.com/office/drawing/2014/main" id="{C255C53F-2A23-E0F4-857B-35B5203EE4BE}"/>
                </a:ext>
              </a:extLst>
            </p:cNvPr>
            <p:cNvCxnSpPr>
              <a:cxnSpLocks/>
              <a:endCxn id="394" idx="6"/>
            </p:cNvCxnSpPr>
            <p:nvPr/>
          </p:nvCxnSpPr>
          <p:spPr>
            <a:xfrm rot="5400000" flipV="1">
              <a:off x="8566490" y="4638311"/>
              <a:ext cx="550639" cy="119256"/>
            </a:xfrm>
            <a:prstGeom prst="line">
              <a:avLst/>
            </a:prstGeom>
            <a:noFill/>
            <a:ln w="28575" cap="flat" cmpd="sng" algn="ctr">
              <a:solidFill>
                <a:sysClr val="windowText" lastClr="000000"/>
              </a:solidFill>
              <a:prstDash val="solid"/>
              <a:miter lim="800000"/>
            </a:ln>
            <a:effectLst/>
          </p:spPr>
        </p:cxnSp>
        <p:cxnSp>
          <p:nvCxnSpPr>
            <p:cNvPr id="434" name="Egyenes összekötő 273">
              <a:extLst>
                <a:ext uri="{FF2B5EF4-FFF2-40B4-BE49-F238E27FC236}">
                  <a16:creationId xmlns:a16="http://schemas.microsoft.com/office/drawing/2014/main" id="{663A9D8C-FD8F-82F0-8107-3D437BA69CC5}"/>
                </a:ext>
              </a:extLst>
            </p:cNvPr>
            <p:cNvCxnSpPr>
              <a:cxnSpLocks/>
              <a:endCxn id="395" idx="5"/>
            </p:cNvCxnSpPr>
            <p:nvPr/>
          </p:nvCxnSpPr>
          <p:spPr>
            <a:xfrm flipH="1">
              <a:off x="8554266" y="2509812"/>
              <a:ext cx="664143" cy="193488"/>
            </a:xfrm>
            <a:prstGeom prst="line">
              <a:avLst/>
            </a:prstGeom>
            <a:noFill/>
            <a:ln w="28575" cap="flat" cmpd="sng" algn="ctr">
              <a:solidFill>
                <a:sysClr val="windowText" lastClr="000000"/>
              </a:solidFill>
              <a:prstDash val="solid"/>
              <a:miter lim="800000"/>
            </a:ln>
            <a:effectLst/>
          </p:spPr>
        </p:cxnSp>
        <p:sp>
          <p:nvSpPr>
            <p:cNvPr id="437" name="Ellipszis 276">
              <a:extLst>
                <a:ext uri="{FF2B5EF4-FFF2-40B4-BE49-F238E27FC236}">
                  <a16:creationId xmlns:a16="http://schemas.microsoft.com/office/drawing/2014/main" id="{1FAB4BB3-41F0-A7BC-3229-49BF68D6C6D4}"/>
                </a:ext>
              </a:extLst>
            </p:cNvPr>
            <p:cNvSpPr/>
            <p:nvPr/>
          </p:nvSpPr>
          <p:spPr>
            <a:xfrm rot="5400000">
              <a:off x="8738742" y="4350535"/>
              <a:ext cx="99775" cy="146865"/>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8" name="Ellipszis 277">
              <a:extLst>
                <a:ext uri="{FF2B5EF4-FFF2-40B4-BE49-F238E27FC236}">
                  <a16:creationId xmlns:a16="http://schemas.microsoft.com/office/drawing/2014/main" id="{83761164-91A5-9EE1-1FFA-4DCA0FF257E4}"/>
                </a:ext>
              </a:extLst>
            </p:cNvPr>
            <p:cNvSpPr/>
            <p:nvPr/>
          </p:nvSpPr>
          <p:spPr>
            <a:xfrm rot="5400000">
              <a:off x="8482871" y="4732205"/>
              <a:ext cx="99775" cy="146865"/>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9" name="Ellipszis 278">
              <a:extLst>
                <a:ext uri="{FF2B5EF4-FFF2-40B4-BE49-F238E27FC236}">
                  <a16:creationId xmlns:a16="http://schemas.microsoft.com/office/drawing/2014/main" id="{3FA7399E-F145-4F5A-F78F-80341AE8343E}"/>
                </a:ext>
              </a:extLst>
            </p:cNvPr>
            <p:cNvSpPr/>
            <p:nvPr/>
          </p:nvSpPr>
          <p:spPr>
            <a:xfrm rot="5400000">
              <a:off x="9089243" y="4350535"/>
              <a:ext cx="99775" cy="146865"/>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40" name="Ellipszis 279">
              <a:extLst>
                <a:ext uri="{FF2B5EF4-FFF2-40B4-BE49-F238E27FC236}">
                  <a16:creationId xmlns:a16="http://schemas.microsoft.com/office/drawing/2014/main" id="{9EC27A2B-574C-B4BA-F0F4-4BB2F7C64309}"/>
                </a:ext>
              </a:extLst>
            </p:cNvPr>
            <p:cNvSpPr/>
            <p:nvPr/>
          </p:nvSpPr>
          <p:spPr>
            <a:xfrm rot="5400000">
              <a:off x="9392398" y="4116196"/>
              <a:ext cx="99775" cy="146865"/>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41" name="Ellipszis 280">
              <a:extLst>
                <a:ext uri="{FF2B5EF4-FFF2-40B4-BE49-F238E27FC236}">
                  <a16:creationId xmlns:a16="http://schemas.microsoft.com/office/drawing/2014/main" id="{A810C926-5C59-97EC-AE74-82ABC29C606F}"/>
                </a:ext>
              </a:extLst>
            </p:cNvPr>
            <p:cNvSpPr/>
            <p:nvPr/>
          </p:nvSpPr>
          <p:spPr>
            <a:xfrm rot="5400000">
              <a:off x="9454326" y="3296950"/>
              <a:ext cx="99775" cy="146865"/>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42" name="Ellipszis 281">
              <a:extLst>
                <a:ext uri="{FF2B5EF4-FFF2-40B4-BE49-F238E27FC236}">
                  <a16:creationId xmlns:a16="http://schemas.microsoft.com/office/drawing/2014/main" id="{20CAC69F-F841-EF00-45D5-EA4EF43014E8}"/>
                </a:ext>
              </a:extLst>
            </p:cNvPr>
            <p:cNvSpPr/>
            <p:nvPr/>
          </p:nvSpPr>
          <p:spPr>
            <a:xfrm rot="5400000">
              <a:off x="8527022" y="4016422"/>
              <a:ext cx="99775" cy="146865"/>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44" name="Ellipszis 283">
              <a:extLst>
                <a:ext uri="{FF2B5EF4-FFF2-40B4-BE49-F238E27FC236}">
                  <a16:creationId xmlns:a16="http://schemas.microsoft.com/office/drawing/2014/main" id="{335ADA42-F625-AD3A-98F5-A738B5A14EC2}"/>
                </a:ext>
              </a:extLst>
            </p:cNvPr>
            <p:cNvSpPr/>
            <p:nvPr/>
          </p:nvSpPr>
          <p:spPr>
            <a:xfrm rot="5400000">
              <a:off x="8895387" y="3780027"/>
              <a:ext cx="99775" cy="146865"/>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45" name="Ellipszis 284">
              <a:extLst>
                <a:ext uri="{FF2B5EF4-FFF2-40B4-BE49-F238E27FC236}">
                  <a16:creationId xmlns:a16="http://schemas.microsoft.com/office/drawing/2014/main" id="{973AB1A2-C1CF-E1C7-0F28-DB24731DD15C}"/>
                </a:ext>
              </a:extLst>
            </p:cNvPr>
            <p:cNvSpPr/>
            <p:nvPr/>
          </p:nvSpPr>
          <p:spPr>
            <a:xfrm rot="5400000">
              <a:off x="8550031" y="3338045"/>
              <a:ext cx="99775" cy="146865"/>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46" name="Ellipszis 285">
              <a:extLst>
                <a:ext uri="{FF2B5EF4-FFF2-40B4-BE49-F238E27FC236}">
                  <a16:creationId xmlns:a16="http://schemas.microsoft.com/office/drawing/2014/main" id="{E8B7FB10-0748-2973-08EA-62E409FBD624}"/>
                </a:ext>
              </a:extLst>
            </p:cNvPr>
            <p:cNvSpPr/>
            <p:nvPr/>
          </p:nvSpPr>
          <p:spPr>
            <a:xfrm rot="5400000">
              <a:off x="9090877" y="3038870"/>
              <a:ext cx="99775" cy="146865"/>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47" name="Ellipszis 286">
              <a:extLst>
                <a:ext uri="{FF2B5EF4-FFF2-40B4-BE49-F238E27FC236}">
                  <a16:creationId xmlns:a16="http://schemas.microsoft.com/office/drawing/2014/main" id="{F3DAD4E9-1C4C-F666-5432-7B6E391EAF72}"/>
                </a:ext>
              </a:extLst>
            </p:cNvPr>
            <p:cNvSpPr/>
            <p:nvPr/>
          </p:nvSpPr>
          <p:spPr>
            <a:xfrm rot="5400000">
              <a:off x="9475227" y="2831094"/>
              <a:ext cx="99775" cy="146865"/>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449" name="Egyenes összekötő 288">
              <a:extLst>
                <a:ext uri="{FF2B5EF4-FFF2-40B4-BE49-F238E27FC236}">
                  <a16:creationId xmlns:a16="http://schemas.microsoft.com/office/drawing/2014/main" id="{C82D2F0D-9569-59F4-00F4-71355AEA57C4}"/>
                </a:ext>
              </a:extLst>
            </p:cNvPr>
            <p:cNvCxnSpPr>
              <a:cxnSpLocks/>
              <a:endCxn id="442" idx="6"/>
            </p:cNvCxnSpPr>
            <p:nvPr/>
          </p:nvCxnSpPr>
          <p:spPr>
            <a:xfrm rot="5400000">
              <a:off x="8230287" y="3763837"/>
              <a:ext cx="722527" cy="29282"/>
            </a:xfrm>
            <a:prstGeom prst="line">
              <a:avLst/>
            </a:prstGeom>
            <a:noFill/>
            <a:ln w="28575" cap="flat" cmpd="sng" algn="ctr">
              <a:solidFill>
                <a:sysClr val="windowText" lastClr="000000"/>
              </a:solidFill>
              <a:prstDash val="solid"/>
              <a:miter lim="800000"/>
            </a:ln>
            <a:effectLst/>
          </p:spPr>
        </p:cxnSp>
        <p:cxnSp>
          <p:nvCxnSpPr>
            <p:cNvPr id="450" name="Egyenes összekötő 289">
              <a:extLst>
                <a:ext uri="{FF2B5EF4-FFF2-40B4-BE49-F238E27FC236}">
                  <a16:creationId xmlns:a16="http://schemas.microsoft.com/office/drawing/2014/main" id="{EAE479F6-EE57-64BD-0DA3-45A3821D7A4C}"/>
                </a:ext>
              </a:extLst>
            </p:cNvPr>
            <p:cNvCxnSpPr>
              <a:cxnSpLocks/>
              <a:endCxn id="442" idx="5"/>
            </p:cNvCxnSpPr>
            <p:nvPr/>
          </p:nvCxnSpPr>
          <p:spPr>
            <a:xfrm rot="5400000">
              <a:off x="8599776" y="3777099"/>
              <a:ext cx="273239" cy="422821"/>
            </a:xfrm>
            <a:prstGeom prst="line">
              <a:avLst/>
            </a:prstGeom>
            <a:noFill/>
            <a:ln w="28575" cap="flat" cmpd="sng" algn="ctr">
              <a:solidFill>
                <a:sysClr val="windowText" lastClr="000000"/>
              </a:solidFill>
              <a:prstDash val="solid"/>
              <a:miter lim="800000"/>
            </a:ln>
            <a:effectLst/>
          </p:spPr>
        </p:cxnSp>
        <p:cxnSp>
          <p:nvCxnSpPr>
            <p:cNvPr id="451" name="Egyenes összekötő 290">
              <a:extLst>
                <a:ext uri="{FF2B5EF4-FFF2-40B4-BE49-F238E27FC236}">
                  <a16:creationId xmlns:a16="http://schemas.microsoft.com/office/drawing/2014/main" id="{7BB91F56-7DEF-1132-6A01-FE118351AA3E}"/>
                </a:ext>
              </a:extLst>
            </p:cNvPr>
            <p:cNvCxnSpPr>
              <a:cxnSpLocks/>
              <a:endCxn id="444" idx="7"/>
            </p:cNvCxnSpPr>
            <p:nvPr/>
          </p:nvCxnSpPr>
          <p:spPr>
            <a:xfrm rot="5400000" flipV="1">
              <a:off x="8567266" y="3458803"/>
              <a:ext cx="477258" cy="382607"/>
            </a:xfrm>
            <a:prstGeom prst="line">
              <a:avLst/>
            </a:prstGeom>
            <a:noFill/>
            <a:ln w="28575" cap="flat" cmpd="sng" algn="ctr">
              <a:solidFill>
                <a:sysClr val="windowText" lastClr="000000"/>
              </a:solidFill>
              <a:prstDash val="solid"/>
              <a:miter lim="800000"/>
            </a:ln>
            <a:effectLst/>
          </p:spPr>
        </p:cxnSp>
        <p:cxnSp>
          <p:nvCxnSpPr>
            <p:cNvPr id="452" name="Egyenes összekötő 291">
              <a:extLst>
                <a:ext uri="{FF2B5EF4-FFF2-40B4-BE49-F238E27FC236}">
                  <a16:creationId xmlns:a16="http://schemas.microsoft.com/office/drawing/2014/main" id="{B0BD624C-AC11-E7FB-3B63-2777AD8CB027}"/>
                </a:ext>
              </a:extLst>
            </p:cNvPr>
            <p:cNvCxnSpPr>
              <a:cxnSpLocks/>
              <a:stCxn id="439" idx="5"/>
              <a:endCxn id="440" idx="5"/>
            </p:cNvCxnSpPr>
            <p:nvPr/>
          </p:nvCxnSpPr>
          <p:spPr>
            <a:xfrm rot="5400000" flipH="1" flipV="1">
              <a:off x="9121614" y="4190496"/>
              <a:ext cx="234339" cy="303155"/>
            </a:xfrm>
            <a:prstGeom prst="line">
              <a:avLst/>
            </a:prstGeom>
            <a:noFill/>
            <a:ln w="28575" cap="flat" cmpd="sng" algn="ctr">
              <a:solidFill>
                <a:sysClr val="windowText" lastClr="000000"/>
              </a:solidFill>
              <a:prstDash val="solid"/>
              <a:miter lim="800000"/>
            </a:ln>
            <a:effectLst/>
          </p:spPr>
        </p:cxnSp>
        <p:cxnSp>
          <p:nvCxnSpPr>
            <p:cNvPr id="453" name="Egyenes összekötő 292">
              <a:extLst>
                <a:ext uri="{FF2B5EF4-FFF2-40B4-BE49-F238E27FC236}">
                  <a16:creationId xmlns:a16="http://schemas.microsoft.com/office/drawing/2014/main" id="{861EFAEB-F78D-F5A2-7544-FB48F608F07B}"/>
                </a:ext>
              </a:extLst>
            </p:cNvPr>
            <p:cNvCxnSpPr>
              <a:cxnSpLocks/>
              <a:endCxn id="440" idx="6"/>
            </p:cNvCxnSpPr>
            <p:nvPr/>
          </p:nvCxnSpPr>
          <p:spPr>
            <a:xfrm rot="5400000">
              <a:off x="9034776" y="3757520"/>
              <a:ext cx="889506" cy="74487"/>
            </a:xfrm>
            <a:prstGeom prst="line">
              <a:avLst/>
            </a:prstGeom>
            <a:noFill/>
            <a:ln w="28575" cap="flat" cmpd="sng" algn="ctr">
              <a:solidFill>
                <a:sysClr val="windowText" lastClr="000000"/>
              </a:solidFill>
              <a:prstDash val="solid"/>
              <a:miter lim="800000"/>
            </a:ln>
            <a:effectLst/>
          </p:spPr>
        </p:cxnSp>
        <p:cxnSp>
          <p:nvCxnSpPr>
            <p:cNvPr id="454" name="Egyenes összekötő 293">
              <a:extLst>
                <a:ext uri="{FF2B5EF4-FFF2-40B4-BE49-F238E27FC236}">
                  <a16:creationId xmlns:a16="http://schemas.microsoft.com/office/drawing/2014/main" id="{56C9C45E-E2E6-AD99-5EC4-62FF4CDB33FA}"/>
                </a:ext>
              </a:extLst>
            </p:cNvPr>
            <p:cNvCxnSpPr>
              <a:cxnSpLocks/>
              <a:endCxn id="446" idx="6"/>
            </p:cNvCxnSpPr>
            <p:nvPr/>
          </p:nvCxnSpPr>
          <p:spPr>
            <a:xfrm rot="5400000">
              <a:off x="8826966" y="2777114"/>
              <a:ext cx="698874" cy="71277"/>
            </a:xfrm>
            <a:prstGeom prst="line">
              <a:avLst/>
            </a:prstGeom>
            <a:noFill/>
            <a:ln w="28575" cap="flat" cmpd="sng" algn="ctr">
              <a:solidFill>
                <a:sysClr val="windowText" lastClr="000000"/>
              </a:solidFill>
              <a:prstDash val="solid"/>
              <a:miter lim="800000"/>
            </a:ln>
            <a:effectLst/>
          </p:spPr>
        </p:cxnSp>
        <p:cxnSp>
          <p:nvCxnSpPr>
            <p:cNvPr id="455" name="Egyenes összekötő 294">
              <a:extLst>
                <a:ext uri="{FF2B5EF4-FFF2-40B4-BE49-F238E27FC236}">
                  <a16:creationId xmlns:a16="http://schemas.microsoft.com/office/drawing/2014/main" id="{0DE648CC-3811-8AD0-5C01-474BB1959D7A}"/>
                </a:ext>
              </a:extLst>
            </p:cNvPr>
            <p:cNvCxnSpPr>
              <a:cxnSpLocks/>
              <a:endCxn id="446" idx="1"/>
            </p:cNvCxnSpPr>
            <p:nvPr/>
          </p:nvCxnSpPr>
          <p:spPr>
            <a:xfrm rot="5400000">
              <a:off x="9271946" y="2809199"/>
              <a:ext cx="188571" cy="347085"/>
            </a:xfrm>
            <a:prstGeom prst="line">
              <a:avLst/>
            </a:prstGeom>
            <a:noFill/>
            <a:ln w="28575" cap="flat" cmpd="sng" algn="ctr">
              <a:solidFill>
                <a:sysClr val="windowText" lastClr="000000"/>
              </a:solidFill>
              <a:prstDash val="solid"/>
              <a:miter lim="800000"/>
            </a:ln>
            <a:effectLst/>
          </p:spPr>
        </p:cxnSp>
        <p:cxnSp>
          <p:nvCxnSpPr>
            <p:cNvPr id="456" name="Egyenes összekötő 295">
              <a:extLst>
                <a:ext uri="{FF2B5EF4-FFF2-40B4-BE49-F238E27FC236}">
                  <a16:creationId xmlns:a16="http://schemas.microsoft.com/office/drawing/2014/main" id="{8E4B4260-A2FA-8A34-9D12-31813F9FF98D}"/>
                </a:ext>
              </a:extLst>
            </p:cNvPr>
            <p:cNvCxnSpPr>
              <a:cxnSpLocks/>
              <a:endCxn id="441" idx="3"/>
            </p:cNvCxnSpPr>
            <p:nvPr/>
          </p:nvCxnSpPr>
          <p:spPr>
            <a:xfrm rot="5400000" flipV="1">
              <a:off x="9194947" y="3077765"/>
              <a:ext cx="213429" cy="301256"/>
            </a:xfrm>
            <a:prstGeom prst="line">
              <a:avLst/>
            </a:prstGeom>
            <a:noFill/>
            <a:ln w="28575" cap="flat" cmpd="sng" algn="ctr">
              <a:solidFill>
                <a:sysClr val="windowText" lastClr="000000"/>
              </a:solidFill>
              <a:prstDash val="solid"/>
              <a:miter lim="800000"/>
            </a:ln>
            <a:effectLst/>
          </p:spPr>
        </p:cxnSp>
        <p:cxnSp>
          <p:nvCxnSpPr>
            <p:cNvPr id="457" name="Egyenes összekötő 296">
              <a:extLst>
                <a:ext uri="{FF2B5EF4-FFF2-40B4-BE49-F238E27FC236}">
                  <a16:creationId xmlns:a16="http://schemas.microsoft.com/office/drawing/2014/main" id="{CECFB1B4-C487-712B-7D0F-1B19849F3C03}"/>
                </a:ext>
              </a:extLst>
            </p:cNvPr>
            <p:cNvCxnSpPr>
              <a:cxnSpLocks/>
              <a:stCxn id="460" idx="2"/>
              <a:endCxn id="462" idx="6"/>
            </p:cNvCxnSpPr>
            <p:nvPr/>
          </p:nvCxnSpPr>
          <p:spPr>
            <a:xfrm rot="5400000">
              <a:off x="9216894" y="5182408"/>
              <a:ext cx="565631" cy="14307"/>
            </a:xfrm>
            <a:prstGeom prst="line">
              <a:avLst/>
            </a:prstGeom>
            <a:noFill/>
            <a:ln w="28575" cap="flat" cmpd="sng" algn="ctr">
              <a:solidFill>
                <a:sysClr val="windowText" lastClr="000000"/>
              </a:solidFill>
              <a:prstDash val="solid"/>
              <a:miter lim="800000"/>
            </a:ln>
            <a:effectLst/>
          </p:spPr>
        </p:cxnSp>
        <p:cxnSp>
          <p:nvCxnSpPr>
            <p:cNvPr id="458" name="Egyenes összekötő 297">
              <a:extLst>
                <a:ext uri="{FF2B5EF4-FFF2-40B4-BE49-F238E27FC236}">
                  <a16:creationId xmlns:a16="http://schemas.microsoft.com/office/drawing/2014/main" id="{62B78EFC-CC97-BE6F-09AE-EDB8B66E891C}"/>
                </a:ext>
              </a:extLst>
            </p:cNvPr>
            <p:cNvCxnSpPr>
              <a:cxnSpLocks/>
              <a:endCxn id="461" idx="1"/>
            </p:cNvCxnSpPr>
            <p:nvPr/>
          </p:nvCxnSpPr>
          <p:spPr>
            <a:xfrm rot="5400000">
              <a:off x="9176967" y="4946063"/>
              <a:ext cx="299297" cy="332711"/>
            </a:xfrm>
            <a:prstGeom prst="line">
              <a:avLst/>
            </a:prstGeom>
            <a:noFill/>
            <a:ln w="28575" cap="flat" cmpd="sng" algn="ctr">
              <a:solidFill>
                <a:sysClr val="windowText" lastClr="000000"/>
              </a:solidFill>
              <a:prstDash val="solid"/>
              <a:miter lim="800000"/>
            </a:ln>
            <a:effectLst/>
          </p:spPr>
        </p:cxnSp>
        <p:cxnSp>
          <p:nvCxnSpPr>
            <p:cNvPr id="459" name="Egyenes összekötő 298">
              <a:extLst>
                <a:ext uri="{FF2B5EF4-FFF2-40B4-BE49-F238E27FC236}">
                  <a16:creationId xmlns:a16="http://schemas.microsoft.com/office/drawing/2014/main" id="{AE8B0627-8E0E-AABF-38D6-34C4E4CA02F1}"/>
                </a:ext>
              </a:extLst>
            </p:cNvPr>
            <p:cNvCxnSpPr>
              <a:cxnSpLocks/>
              <a:stCxn id="471" idx="5"/>
            </p:cNvCxnSpPr>
            <p:nvPr/>
          </p:nvCxnSpPr>
          <p:spPr>
            <a:xfrm rot="5400000">
              <a:off x="9211174" y="6524413"/>
              <a:ext cx="202567" cy="282627"/>
            </a:xfrm>
            <a:prstGeom prst="line">
              <a:avLst/>
            </a:prstGeom>
            <a:noFill/>
            <a:ln w="28575" cap="flat" cmpd="sng" algn="ctr">
              <a:solidFill>
                <a:sysClr val="windowText" lastClr="000000"/>
              </a:solidFill>
              <a:prstDash val="solid"/>
              <a:miter lim="800000"/>
            </a:ln>
            <a:effectLst/>
          </p:spPr>
        </p:cxnSp>
        <p:sp>
          <p:nvSpPr>
            <p:cNvPr id="460" name="Ellipszis 299">
              <a:extLst>
                <a:ext uri="{FF2B5EF4-FFF2-40B4-BE49-F238E27FC236}">
                  <a16:creationId xmlns:a16="http://schemas.microsoft.com/office/drawing/2014/main" id="{7C719F75-9D23-6924-A81E-B5A02526C0FD}"/>
                </a:ext>
              </a:extLst>
            </p:cNvPr>
            <p:cNvSpPr/>
            <p:nvPr/>
          </p:nvSpPr>
          <p:spPr>
            <a:xfrm rot="5400000">
              <a:off x="9456976" y="4883200"/>
              <a:ext cx="99775" cy="146865"/>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61" name="Ellipszis 300">
              <a:extLst>
                <a:ext uri="{FF2B5EF4-FFF2-40B4-BE49-F238E27FC236}">
                  <a16:creationId xmlns:a16="http://schemas.microsoft.com/office/drawing/2014/main" id="{43E68365-D35F-1571-B184-1A0BA988D0C9}"/>
                </a:ext>
              </a:extLst>
            </p:cNvPr>
            <p:cNvSpPr/>
            <p:nvPr/>
          </p:nvSpPr>
          <p:spPr>
            <a:xfrm rot="5400000">
              <a:off x="9058448" y="5223910"/>
              <a:ext cx="99775" cy="146865"/>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62" name="Ellipszis 301">
              <a:extLst>
                <a:ext uri="{FF2B5EF4-FFF2-40B4-BE49-F238E27FC236}">
                  <a16:creationId xmlns:a16="http://schemas.microsoft.com/office/drawing/2014/main" id="{C6E827AF-D5BD-0862-362C-854CF06D463F}"/>
                </a:ext>
              </a:extLst>
            </p:cNvPr>
            <p:cNvSpPr/>
            <p:nvPr/>
          </p:nvSpPr>
          <p:spPr>
            <a:xfrm rot="5400000">
              <a:off x="9442669" y="5349057"/>
              <a:ext cx="99775" cy="146865"/>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63" name="Ellipszis 302">
              <a:extLst>
                <a:ext uri="{FF2B5EF4-FFF2-40B4-BE49-F238E27FC236}">
                  <a16:creationId xmlns:a16="http://schemas.microsoft.com/office/drawing/2014/main" id="{FB22663F-AEC5-0EBD-086C-3C9672520215}"/>
                </a:ext>
              </a:extLst>
            </p:cNvPr>
            <p:cNvSpPr/>
            <p:nvPr/>
          </p:nvSpPr>
          <p:spPr>
            <a:xfrm rot="5400000">
              <a:off x="9067802" y="5674034"/>
              <a:ext cx="99775" cy="146865"/>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64" name="Ellipszis 303">
              <a:extLst>
                <a:ext uri="{FF2B5EF4-FFF2-40B4-BE49-F238E27FC236}">
                  <a16:creationId xmlns:a16="http://schemas.microsoft.com/office/drawing/2014/main" id="{9631DCE1-2030-4CD3-E3B4-94433B684462}"/>
                </a:ext>
              </a:extLst>
            </p:cNvPr>
            <p:cNvSpPr/>
            <p:nvPr/>
          </p:nvSpPr>
          <p:spPr>
            <a:xfrm rot="5400000">
              <a:off x="9463027" y="6016287"/>
              <a:ext cx="99775" cy="146865"/>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65" name="Ellipszis 304">
              <a:extLst>
                <a:ext uri="{FF2B5EF4-FFF2-40B4-BE49-F238E27FC236}">
                  <a16:creationId xmlns:a16="http://schemas.microsoft.com/office/drawing/2014/main" id="{AF703EED-94F6-5037-B3A0-BA4184B5CB6C}"/>
                </a:ext>
              </a:extLst>
            </p:cNvPr>
            <p:cNvSpPr/>
            <p:nvPr/>
          </p:nvSpPr>
          <p:spPr>
            <a:xfrm rot="5400000">
              <a:off x="9150140" y="5958561"/>
              <a:ext cx="99775" cy="146865"/>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66" name="Ellipszis 305">
              <a:extLst>
                <a:ext uri="{FF2B5EF4-FFF2-40B4-BE49-F238E27FC236}">
                  <a16:creationId xmlns:a16="http://schemas.microsoft.com/office/drawing/2014/main" id="{F866963A-6F97-8635-D8DA-4B9A48CA0B0A}"/>
                </a:ext>
              </a:extLst>
            </p:cNvPr>
            <p:cNvSpPr/>
            <p:nvPr/>
          </p:nvSpPr>
          <p:spPr>
            <a:xfrm rot="5400000">
              <a:off x="8526180" y="6029158"/>
              <a:ext cx="99775" cy="146865"/>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67" name="Ellipszis 306">
              <a:extLst>
                <a:ext uri="{FF2B5EF4-FFF2-40B4-BE49-F238E27FC236}">
                  <a16:creationId xmlns:a16="http://schemas.microsoft.com/office/drawing/2014/main" id="{A46EDC5B-1A5A-09F9-1D03-70F6BBD36F00}"/>
                </a:ext>
              </a:extLst>
            </p:cNvPr>
            <p:cNvSpPr/>
            <p:nvPr/>
          </p:nvSpPr>
          <p:spPr>
            <a:xfrm rot="5400000">
              <a:off x="8829440" y="6328393"/>
              <a:ext cx="99775" cy="146865"/>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68" name="Ellipszis 307">
              <a:extLst>
                <a:ext uri="{FF2B5EF4-FFF2-40B4-BE49-F238E27FC236}">
                  <a16:creationId xmlns:a16="http://schemas.microsoft.com/office/drawing/2014/main" id="{AC12AB83-C08F-8213-764D-1EDF89F85A8D}"/>
                </a:ext>
              </a:extLst>
            </p:cNvPr>
            <p:cNvSpPr/>
            <p:nvPr/>
          </p:nvSpPr>
          <p:spPr>
            <a:xfrm rot="5400000">
              <a:off x="8532095" y="5349057"/>
              <a:ext cx="99775" cy="146865"/>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0" name="Ellipszis 309">
              <a:extLst>
                <a:ext uri="{FF2B5EF4-FFF2-40B4-BE49-F238E27FC236}">
                  <a16:creationId xmlns:a16="http://schemas.microsoft.com/office/drawing/2014/main" id="{6476903E-116F-1A39-C4B6-C4B41B0A38FE}"/>
                </a:ext>
              </a:extLst>
            </p:cNvPr>
            <p:cNvSpPr/>
            <p:nvPr/>
          </p:nvSpPr>
          <p:spPr>
            <a:xfrm rot="5400000">
              <a:off x="8798114" y="5943949"/>
              <a:ext cx="99775" cy="146865"/>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71" name="Ellipszis 310">
              <a:extLst>
                <a:ext uri="{FF2B5EF4-FFF2-40B4-BE49-F238E27FC236}">
                  <a16:creationId xmlns:a16="http://schemas.microsoft.com/office/drawing/2014/main" id="{E0419871-9E6F-6296-0455-40E18A860725}"/>
                </a:ext>
              </a:extLst>
            </p:cNvPr>
            <p:cNvSpPr/>
            <p:nvPr/>
          </p:nvSpPr>
          <p:spPr>
            <a:xfrm rot="5400000">
              <a:off x="9455808" y="6455735"/>
              <a:ext cx="99775" cy="146865"/>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2" name="Ellipszis 311">
              <a:extLst>
                <a:ext uri="{FF2B5EF4-FFF2-40B4-BE49-F238E27FC236}">
                  <a16:creationId xmlns:a16="http://schemas.microsoft.com/office/drawing/2014/main" id="{10A92FD6-C234-B425-EB9C-D476A75F6D46}"/>
                </a:ext>
              </a:extLst>
            </p:cNvPr>
            <p:cNvSpPr/>
            <p:nvPr/>
          </p:nvSpPr>
          <p:spPr>
            <a:xfrm rot="5400000">
              <a:off x="9110373" y="6721443"/>
              <a:ext cx="99775" cy="146865"/>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478" name="Egyenes összekötő 317">
              <a:extLst>
                <a:ext uri="{FF2B5EF4-FFF2-40B4-BE49-F238E27FC236}">
                  <a16:creationId xmlns:a16="http://schemas.microsoft.com/office/drawing/2014/main" id="{6CD526F6-3165-BF59-BB6A-9A78128E10C2}"/>
                </a:ext>
              </a:extLst>
            </p:cNvPr>
            <p:cNvCxnSpPr>
              <a:cxnSpLocks/>
            </p:cNvCxnSpPr>
            <p:nvPr/>
          </p:nvCxnSpPr>
          <p:spPr>
            <a:xfrm>
              <a:off x="9499560" y="6529167"/>
              <a:ext cx="13354" cy="328833"/>
            </a:xfrm>
            <a:prstGeom prst="line">
              <a:avLst/>
            </a:prstGeom>
            <a:noFill/>
            <a:ln w="28575" cap="flat" cmpd="sng" algn="ctr">
              <a:solidFill>
                <a:sysClr val="windowText" lastClr="000000"/>
              </a:solidFill>
              <a:prstDash val="solid"/>
              <a:miter lim="800000"/>
            </a:ln>
            <a:effectLst/>
          </p:spPr>
        </p:cxnSp>
        <p:cxnSp>
          <p:nvCxnSpPr>
            <p:cNvPr id="480" name="Egyenes összekötő 319">
              <a:extLst>
                <a:ext uri="{FF2B5EF4-FFF2-40B4-BE49-F238E27FC236}">
                  <a16:creationId xmlns:a16="http://schemas.microsoft.com/office/drawing/2014/main" id="{62239620-7BAC-90E5-B057-4C75FB41E91F}"/>
                </a:ext>
              </a:extLst>
            </p:cNvPr>
            <p:cNvCxnSpPr>
              <a:cxnSpLocks/>
              <a:endCxn id="467" idx="3"/>
            </p:cNvCxnSpPr>
            <p:nvPr/>
          </p:nvCxnSpPr>
          <p:spPr>
            <a:xfrm rot="5400000" flipV="1">
              <a:off x="8559973" y="6099120"/>
              <a:ext cx="279834" cy="255026"/>
            </a:xfrm>
            <a:prstGeom prst="line">
              <a:avLst/>
            </a:prstGeom>
            <a:noFill/>
            <a:ln w="28575" cap="flat" cmpd="sng" algn="ctr">
              <a:solidFill>
                <a:sysClr val="windowText" lastClr="000000"/>
              </a:solidFill>
              <a:prstDash val="solid"/>
              <a:miter lim="800000"/>
            </a:ln>
            <a:effectLst/>
          </p:spPr>
        </p:cxnSp>
        <p:cxnSp>
          <p:nvCxnSpPr>
            <p:cNvPr id="481" name="Egyenes összekötő 320">
              <a:extLst>
                <a:ext uri="{FF2B5EF4-FFF2-40B4-BE49-F238E27FC236}">
                  <a16:creationId xmlns:a16="http://schemas.microsoft.com/office/drawing/2014/main" id="{F495F19B-A4B8-7D73-51F7-2CBFA323C377}"/>
                </a:ext>
              </a:extLst>
            </p:cNvPr>
            <p:cNvCxnSpPr>
              <a:cxnSpLocks/>
              <a:endCxn id="465" idx="7"/>
            </p:cNvCxnSpPr>
            <p:nvPr/>
          </p:nvCxnSpPr>
          <p:spPr>
            <a:xfrm rot="5400000" flipH="1">
              <a:off x="9381423" y="5937798"/>
              <a:ext cx="11588" cy="270530"/>
            </a:xfrm>
            <a:prstGeom prst="line">
              <a:avLst/>
            </a:prstGeom>
            <a:noFill/>
            <a:ln w="28575" cap="flat" cmpd="sng" algn="ctr">
              <a:solidFill>
                <a:sysClr val="windowText" lastClr="000000"/>
              </a:solidFill>
              <a:prstDash val="solid"/>
              <a:miter lim="800000"/>
            </a:ln>
            <a:effectLst/>
          </p:spPr>
        </p:cxnSp>
        <p:cxnSp>
          <p:nvCxnSpPr>
            <p:cNvPr id="482" name="Egyenes összekötő 321">
              <a:extLst>
                <a:ext uri="{FF2B5EF4-FFF2-40B4-BE49-F238E27FC236}">
                  <a16:creationId xmlns:a16="http://schemas.microsoft.com/office/drawing/2014/main" id="{5D5CD4B0-C020-87CE-019D-2DF223EBEF69}"/>
                </a:ext>
              </a:extLst>
            </p:cNvPr>
            <p:cNvCxnSpPr>
              <a:cxnSpLocks/>
              <a:endCxn id="465" idx="6"/>
            </p:cNvCxnSpPr>
            <p:nvPr/>
          </p:nvCxnSpPr>
          <p:spPr>
            <a:xfrm rot="5400000" flipV="1">
              <a:off x="8979772" y="5861625"/>
              <a:ext cx="344156" cy="96354"/>
            </a:xfrm>
            <a:prstGeom prst="line">
              <a:avLst/>
            </a:prstGeom>
            <a:noFill/>
            <a:ln w="28575" cap="flat" cmpd="sng" algn="ctr">
              <a:solidFill>
                <a:sysClr val="windowText" lastClr="000000"/>
              </a:solidFill>
              <a:prstDash val="solid"/>
              <a:miter lim="800000"/>
            </a:ln>
            <a:effectLst/>
          </p:spPr>
        </p:cxnSp>
        <p:cxnSp>
          <p:nvCxnSpPr>
            <p:cNvPr id="483" name="Egyenes összekötő 322">
              <a:extLst>
                <a:ext uri="{FF2B5EF4-FFF2-40B4-BE49-F238E27FC236}">
                  <a16:creationId xmlns:a16="http://schemas.microsoft.com/office/drawing/2014/main" id="{11212B00-3617-2D48-E55F-0C4EE0E91475}"/>
                </a:ext>
              </a:extLst>
            </p:cNvPr>
            <p:cNvCxnSpPr>
              <a:cxnSpLocks/>
              <a:endCxn id="464" idx="6"/>
            </p:cNvCxnSpPr>
            <p:nvPr/>
          </p:nvCxnSpPr>
          <p:spPr>
            <a:xfrm rot="5400000" flipV="1">
              <a:off x="9136071" y="5762764"/>
              <a:ext cx="723132" cy="30553"/>
            </a:xfrm>
            <a:prstGeom prst="line">
              <a:avLst/>
            </a:prstGeom>
            <a:noFill/>
            <a:ln w="28575" cap="flat" cmpd="sng" algn="ctr">
              <a:solidFill>
                <a:sysClr val="windowText" lastClr="000000"/>
              </a:solidFill>
              <a:prstDash val="solid"/>
              <a:miter lim="800000"/>
            </a:ln>
            <a:effectLst/>
          </p:spPr>
        </p:cxnSp>
        <p:cxnSp>
          <p:nvCxnSpPr>
            <p:cNvPr id="484" name="Egyenes összekötő 323">
              <a:extLst>
                <a:ext uri="{FF2B5EF4-FFF2-40B4-BE49-F238E27FC236}">
                  <a16:creationId xmlns:a16="http://schemas.microsoft.com/office/drawing/2014/main" id="{C6BEB4C8-7587-2EC2-9303-AEE89C5D53AB}"/>
                </a:ext>
              </a:extLst>
            </p:cNvPr>
            <p:cNvCxnSpPr>
              <a:cxnSpLocks/>
              <a:endCxn id="463" idx="6"/>
            </p:cNvCxnSpPr>
            <p:nvPr/>
          </p:nvCxnSpPr>
          <p:spPr>
            <a:xfrm rot="5400000">
              <a:off x="8874296" y="5552708"/>
              <a:ext cx="488039" cy="1253"/>
            </a:xfrm>
            <a:prstGeom prst="line">
              <a:avLst/>
            </a:prstGeom>
            <a:noFill/>
            <a:ln w="28575" cap="flat" cmpd="sng" algn="ctr">
              <a:solidFill>
                <a:sysClr val="windowText" lastClr="000000"/>
              </a:solidFill>
              <a:prstDash val="solid"/>
              <a:miter lim="800000"/>
            </a:ln>
            <a:effectLst/>
          </p:spPr>
        </p:cxnSp>
        <p:cxnSp>
          <p:nvCxnSpPr>
            <p:cNvPr id="490" name="Egyenes összekötő 329">
              <a:extLst>
                <a:ext uri="{FF2B5EF4-FFF2-40B4-BE49-F238E27FC236}">
                  <a16:creationId xmlns:a16="http://schemas.microsoft.com/office/drawing/2014/main" id="{87BF192F-321B-4FD5-2784-9265B8113360}"/>
                </a:ext>
              </a:extLst>
            </p:cNvPr>
            <p:cNvCxnSpPr>
              <a:cxnSpLocks/>
              <a:endCxn id="466" idx="6"/>
            </p:cNvCxnSpPr>
            <p:nvPr/>
          </p:nvCxnSpPr>
          <p:spPr>
            <a:xfrm rot="5400000" flipV="1">
              <a:off x="8208081" y="5784491"/>
              <a:ext cx="724191" cy="11781"/>
            </a:xfrm>
            <a:prstGeom prst="line">
              <a:avLst/>
            </a:prstGeom>
            <a:noFill/>
            <a:ln w="28575" cap="flat" cmpd="sng" algn="ctr">
              <a:solidFill>
                <a:sysClr val="windowText" lastClr="000000"/>
              </a:solidFill>
              <a:prstDash val="sysDot"/>
              <a:miter lim="800000"/>
            </a:ln>
            <a:effectLst/>
          </p:spPr>
        </p:cxnSp>
        <p:cxnSp>
          <p:nvCxnSpPr>
            <p:cNvPr id="491" name="Egyenes összekötő 330">
              <a:extLst>
                <a:ext uri="{FF2B5EF4-FFF2-40B4-BE49-F238E27FC236}">
                  <a16:creationId xmlns:a16="http://schemas.microsoft.com/office/drawing/2014/main" id="{EC198027-7BC5-125A-045A-84C7C16D3B82}"/>
                </a:ext>
              </a:extLst>
            </p:cNvPr>
            <p:cNvCxnSpPr>
              <a:cxnSpLocks/>
              <a:endCxn id="460" idx="3"/>
            </p:cNvCxnSpPr>
            <p:nvPr/>
          </p:nvCxnSpPr>
          <p:spPr>
            <a:xfrm rot="5400000" flipV="1">
              <a:off x="9037572" y="4503990"/>
              <a:ext cx="498737" cy="335997"/>
            </a:xfrm>
            <a:prstGeom prst="line">
              <a:avLst/>
            </a:prstGeom>
            <a:noFill/>
            <a:ln w="28575" cap="flat" cmpd="sng" algn="ctr">
              <a:solidFill>
                <a:sysClr val="windowText" lastClr="000000"/>
              </a:solidFill>
              <a:prstDash val="sysDot"/>
              <a:miter lim="800000"/>
            </a:ln>
            <a:effectLst/>
          </p:spPr>
        </p:cxnSp>
        <p:cxnSp>
          <p:nvCxnSpPr>
            <p:cNvPr id="492" name="Egyenes összekötő 331">
              <a:extLst>
                <a:ext uri="{FF2B5EF4-FFF2-40B4-BE49-F238E27FC236}">
                  <a16:creationId xmlns:a16="http://schemas.microsoft.com/office/drawing/2014/main" id="{98DD00B7-E410-C635-7641-0E4077B7B1FA}"/>
                </a:ext>
              </a:extLst>
            </p:cNvPr>
            <p:cNvCxnSpPr>
              <a:cxnSpLocks/>
              <a:endCxn id="468" idx="6"/>
            </p:cNvCxnSpPr>
            <p:nvPr/>
          </p:nvCxnSpPr>
          <p:spPr>
            <a:xfrm rot="5400000">
              <a:off x="8483838" y="5054776"/>
              <a:ext cx="515744" cy="319456"/>
            </a:xfrm>
            <a:prstGeom prst="line">
              <a:avLst/>
            </a:prstGeom>
            <a:noFill/>
            <a:ln w="28575" cap="flat" cmpd="sng" algn="ctr">
              <a:solidFill>
                <a:sysClr val="windowText" lastClr="000000"/>
              </a:solidFill>
              <a:prstDash val="sysDot"/>
              <a:miter lim="800000"/>
            </a:ln>
            <a:effectLst/>
          </p:spPr>
        </p:cxnSp>
        <p:cxnSp>
          <p:nvCxnSpPr>
            <p:cNvPr id="493" name="Egyenes összekötő 332">
              <a:extLst>
                <a:ext uri="{FF2B5EF4-FFF2-40B4-BE49-F238E27FC236}">
                  <a16:creationId xmlns:a16="http://schemas.microsoft.com/office/drawing/2014/main" id="{61FCAE27-5522-BD63-7026-E6D151258779}"/>
                </a:ext>
              </a:extLst>
            </p:cNvPr>
            <p:cNvCxnSpPr>
              <a:cxnSpLocks/>
              <a:stCxn id="464" idx="2"/>
              <a:endCxn id="471" idx="6"/>
            </p:cNvCxnSpPr>
            <p:nvPr/>
          </p:nvCxnSpPr>
          <p:spPr>
            <a:xfrm rot="5400000">
              <a:off x="9239693" y="6305834"/>
              <a:ext cx="539223" cy="7219"/>
            </a:xfrm>
            <a:prstGeom prst="line">
              <a:avLst/>
            </a:prstGeom>
            <a:noFill/>
            <a:ln w="28575" cap="flat" cmpd="sng" algn="ctr">
              <a:solidFill>
                <a:sysClr val="windowText" lastClr="000000"/>
              </a:solidFill>
              <a:prstDash val="sysDot"/>
              <a:miter lim="800000"/>
            </a:ln>
            <a:effectLst/>
          </p:spPr>
        </p:cxnSp>
        <p:cxnSp>
          <p:nvCxnSpPr>
            <p:cNvPr id="494" name="Egyenes összekötő 333">
              <a:extLst>
                <a:ext uri="{FF2B5EF4-FFF2-40B4-BE49-F238E27FC236}">
                  <a16:creationId xmlns:a16="http://schemas.microsoft.com/office/drawing/2014/main" id="{C8D93FEA-8FCB-E0D1-43F8-11102F20C345}"/>
                </a:ext>
              </a:extLst>
            </p:cNvPr>
            <p:cNvCxnSpPr>
              <a:cxnSpLocks/>
              <a:endCxn id="472" idx="3"/>
            </p:cNvCxnSpPr>
            <p:nvPr/>
          </p:nvCxnSpPr>
          <p:spPr>
            <a:xfrm rot="5400000" flipV="1">
              <a:off x="8825658" y="6476922"/>
              <a:ext cx="331990" cy="233366"/>
            </a:xfrm>
            <a:prstGeom prst="line">
              <a:avLst/>
            </a:prstGeom>
            <a:noFill/>
            <a:ln w="28575" cap="flat" cmpd="sng" algn="ctr">
              <a:solidFill>
                <a:sysClr val="windowText" lastClr="000000"/>
              </a:solidFill>
              <a:prstDash val="sysDot"/>
              <a:miter lim="800000"/>
            </a:ln>
            <a:effectLst/>
          </p:spPr>
        </p:cxnSp>
        <p:cxnSp>
          <p:nvCxnSpPr>
            <p:cNvPr id="495" name="Egyenes összekötő 334">
              <a:extLst>
                <a:ext uri="{FF2B5EF4-FFF2-40B4-BE49-F238E27FC236}">
                  <a16:creationId xmlns:a16="http://schemas.microsoft.com/office/drawing/2014/main" id="{8FE8B15E-E590-18BE-B937-4A5846F9203C}"/>
                </a:ext>
              </a:extLst>
            </p:cNvPr>
            <p:cNvCxnSpPr>
              <a:cxnSpLocks/>
              <a:endCxn id="468" idx="6"/>
            </p:cNvCxnSpPr>
            <p:nvPr/>
          </p:nvCxnSpPr>
          <p:spPr>
            <a:xfrm>
              <a:off x="7444486" y="5328059"/>
              <a:ext cx="1137496" cy="144318"/>
            </a:xfrm>
            <a:prstGeom prst="line">
              <a:avLst/>
            </a:prstGeom>
            <a:noFill/>
            <a:ln w="28575" cap="flat" cmpd="sng" algn="ctr">
              <a:solidFill>
                <a:sysClr val="windowText" lastClr="000000"/>
              </a:solidFill>
              <a:prstDash val="sysDot"/>
              <a:miter lim="800000"/>
            </a:ln>
            <a:effectLst/>
          </p:spPr>
        </p:cxnSp>
        <p:cxnSp>
          <p:nvCxnSpPr>
            <p:cNvPr id="498" name="Egyenes összekötő 337">
              <a:extLst>
                <a:ext uri="{FF2B5EF4-FFF2-40B4-BE49-F238E27FC236}">
                  <a16:creationId xmlns:a16="http://schemas.microsoft.com/office/drawing/2014/main" id="{325A86C3-2F30-BD18-BB5B-8E474AD7E429}"/>
                </a:ext>
              </a:extLst>
            </p:cNvPr>
            <p:cNvCxnSpPr>
              <a:cxnSpLocks/>
              <a:endCxn id="446" idx="6"/>
            </p:cNvCxnSpPr>
            <p:nvPr/>
          </p:nvCxnSpPr>
          <p:spPr>
            <a:xfrm rot="5400000" flipV="1">
              <a:off x="8626706" y="2648131"/>
              <a:ext cx="478213" cy="549903"/>
            </a:xfrm>
            <a:prstGeom prst="line">
              <a:avLst/>
            </a:prstGeom>
            <a:noFill/>
            <a:ln w="28575" cap="flat" cmpd="sng" algn="ctr">
              <a:solidFill>
                <a:sysClr val="windowText" lastClr="000000"/>
              </a:solidFill>
              <a:prstDash val="sysDot"/>
              <a:miter lim="800000"/>
            </a:ln>
            <a:effectLst/>
          </p:spPr>
        </p:cxnSp>
        <p:cxnSp>
          <p:nvCxnSpPr>
            <p:cNvPr id="500" name="Egyenes összekötő 339">
              <a:extLst>
                <a:ext uri="{FF2B5EF4-FFF2-40B4-BE49-F238E27FC236}">
                  <a16:creationId xmlns:a16="http://schemas.microsoft.com/office/drawing/2014/main" id="{9ED46608-D911-0D93-CD3B-D03C2F73AD4A}"/>
                </a:ext>
              </a:extLst>
            </p:cNvPr>
            <p:cNvCxnSpPr>
              <a:cxnSpLocks/>
              <a:stCxn id="446" idx="5"/>
              <a:endCxn id="445" idx="2"/>
            </p:cNvCxnSpPr>
            <p:nvPr/>
          </p:nvCxnSpPr>
          <p:spPr>
            <a:xfrm rot="5400000">
              <a:off x="8737373" y="3010123"/>
              <a:ext cx="214013" cy="488922"/>
            </a:xfrm>
            <a:prstGeom prst="line">
              <a:avLst/>
            </a:prstGeom>
            <a:noFill/>
            <a:ln w="28575" cap="flat" cmpd="sng" algn="ctr">
              <a:solidFill>
                <a:sysClr val="windowText" lastClr="000000"/>
              </a:solidFill>
              <a:prstDash val="sysDot"/>
              <a:miter lim="800000"/>
            </a:ln>
            <a:effectLst/>
          </p:spPr>
        </p:cxnSp>
        <p:cxnSp>
          <p:nvCxnSpPr>
            <p:cNvPr id="501" name="Egyenes összekötő 340">
              <a:extLst>
                <a:ext uri="{FF2B5EF4-FFF2-40B4-BE49-F238E27FC236}">
                  <a16:creationId xmlns:a16="http://schemas.microsoft.com/office/drawing/2014/main" id="{167D6CF9-ACB9-CF1E-7FA5-9CA7744D9A24}"/>
                </a:ext>
              </a:extLst>
            </p:cNvPr>
            <p:cNvCxnSpPr>
              <a:cxnSpLocks/>
              <a:endCxn id="437" idx="6"/>
            </p:cNvCxnSpPr>
            <p:nvPr/>
          </p:nvCxnSpPr>
          <p:spPr>
            <a:xfrm rot="5400000">
              <a:off x="8566191" y="4087520"/>
              <a:ext cx="608774" cy="163897"/>
            </a:xfrm>
            <a:prstGeom prst="line">
              <a:avLst/>
            </a:prstGeom>
            <a:noFill/>
            <a:ln w="28575" cap="flat" cmpd="sng" algn="ctr">
              <a:solidFill>
                <a:sysClr val="windowText" lastClr="000000"/>
              </a:solidFill>
              <a:prstDash val="sysDot"/>
              <a:miter lim="800000"/>
            </a:ln>
            <a:effectLst/>
          </p:spPr>
        </p:cxnSp>
      </p:grpSp>
      <p:cxnSp>
        <p:nvCxnSpPr>
          <p:cNvPr id="714" name="Egyenes összekötő 297">
            <a:extLst>
              <a:ext uri="{FF2B5EF4-FFF2-40B4-BE49-F238E27FC236}">
                <a16:creationId xmlns:a16="http://schemas.microsoft.com/office/drawing/2014/main" id="{657F126F-407C-F7F7-1064-C485B29AC069}"/>
              </a:ext>
            </a:extLst>
          </p:cNvPr>
          <p:cNvCxnSpPr>
            <a:cxnSpLocks/>
          </p:cNvCxnSpPr>
          <p:nvPr/>
        </p:nvCxnSpPr>
        <p:spPr>
          <a:xfrm rot="5400000">
            <a:off x="3254397" y="6570882"/>
            <a:ext cx="299297" cy="332711"/>
          </a:xfrm>
          <a:prstGeom prst="line">
            <a:avLst/>
          </a:prstGeom>
          <a:noFill/>
          <a:ln w="28575" cap="flat" cmpd="sng" algn="ctr">
            <a:solidFill>
              <a:sysClr val="windowText" lastClr="000000"/>
            </a:solidFill>
            <a:prstDash val="solid"/>
            <a:miter lim="800000"/>
          </a:ln>
          <a:effectLst/>
        </p:spPr>
      </p:cxnSp>
      <p:grpSp>
        <p:nvGrpSpPr>
          <p:cNvPr id="766" name="Group 765">
            <a:extLst>
              <a:ext uri="{FF2B5EF4-FFF2-40B4-BE49-F238E27FC236}">
                <a16:creationId xmlns:a16="http://schemas.microsoft.com/office/drawing/2014/main" id="{E4097FB4-BD44-BA02-0D4A-F17C78D07452}"/>
              </a:ext>
            </a:extLst>
          </p:cNvPr>
          <p:cNvGrpSpPr/>
          <p:nvPr/>
        </p:nvGrpSpPr>
        <p:grpSpPr>
          <a:xfrm>
            <a:off x="2536756" y="2467680"/>
            <a:ext cx="3510310" cy="4390320"/>
            <a:chOff x="2536756" y="2467680"/>
            <a:chExt cx="3510310" cy="4390320"/>
          </a:xfrm>
        </p:grpSpPr>
        <p:sp>
          <p:nvSpPr>
            <p:cNvPr id="341" name="Ellipszis 309">
              <a:extLst>
                <a:ext uri="{FF2B5EF4-FFF2-40B4-BE49-F238E27FC236}">
                  <a16:creationId xmlns:a16="http://schemas.microsoft.com/office/drawing/2014/main" id="{6B03CD55-3F0D-ACDB-2F82-1F4590B0CAC4}"/>
                </a:ext>
              </a:extLst>
            </p:cNvPr>
            <p:cNvSpPr/>
            <p:nvPr/>
          </p:nvSpPr>
          <p:spPr>
            <a:xfrm>
              <a:off x="5400401" y="3307795"/>
              <a:ext cx="99775" cy="99775"/>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367" name="Egyenes összekötő 330">
              <a:extLst>
                <a:ext uri="{FF2B5EF4-FFF2-40B4-BE49-F238E27FC236}">
                  <a16:creationId xmlns:a16="http://schemas.microsoft.com/office/drawing/2014/main" id="{9AB4EFF2-99AF-C6F6-80D1-73BFF7D641A1}"/>
                </a:ext>
              </a:extLst>
            </p:cNvPr>
            <p:cNvCxnSpPr>
              <a:cxnSpLocks/>
              <a:endCxn id="699" idx="1"/>
            </p:cNvCxnSpPr>
            <p:nvPr/>
          </p:nvCxnSpPr>
          <p:spPr>
            <a:xfrm flipH="1">
              <a:off x="3562244" y="3528265"/>
              <a:ext cx="1178876" cy="241425"/>
            </a:xfrm>
            <a:prstGeom prst="line">
              <a:avLst/>
            </a:prstGeom>
            <a:noFill/>
            <a:ln w="28575" cap="flat" cmpd="sng" algn="ctr">
              <a:solidFill>
                <a:sysClr val="windowText" lastClr="000000"/>
              </a:solidFill>
              <a:prstDash val="sysDot"/>
              <a:miter lim="800000"/>
            </a:ln>
            <a:effectLst/>
          </p:spPr>
        </p:cxnSp>
        <p:cxnSp>
          <p:nvCxnSpPr>
            <p:cNvPr id="371" name="Egyenes összekötő 334">
              <a:extLst>
                <a:ext uri="{FF2B5EF4-FFF2-40B4-BE49-F238E27FC236}">
                  <a16:creationId xmlns:a16="http://schemas.microsoft.com/office/drawing/2014/main" id="{35C66C6F-6331-CDF3-59EE-4C2D5FD2AED5}"/>
                </a:ext>
              </a:extLst>
            </p:cNvPr>
            <p:cNvCxnSpPr>
              <a:cxnSpLocks/>
            </p:cNvCxnSpPr>
            <p:nvPr/>
          </p:nvCxnSpPr>
          <p:spPr>
            <a:xfrm>
              <a:off x="5431922" y="3376612"/>
              <a:ext cx="615144" cy="52388"/>
            </a:xfrm>
            <a:prstGeom prst="line">
              <a:avLst/>
            </a:prstGeom>
            <a:noFill/>
            <a:ln w="28575" cap="flat" cmpd="sng" algn="ctr">
              <a:solidFill>
                <a:schemeClr val="tx1">
                  <a:lumMod val="75000"/>
                </a:schemeClr>
              </a:solidFill>
              <a:prstDash val="sysDot"/>
              <a:miter lim="800000"/>
            </a:ln>
            <a:effectLst/>
          </p:spPr>
        </p:cxnSp>
        <p:sp>
          <p:nvSpPr>
            <p:cNvPr id="650" name="Ellipszis 233">
              <a:extLst>
                <a:ext uri="{FF2B5EF4-FFF2-40B4-BE49-F238E27FC236}">
                  <a16:creationId xmlns:a16="http://schemas.microsoft.com/office/drawing/2014/main" id="{742EF34A-7117-C0D0-8C21-6BFCDCD40D10}"/>
                </a:ext>
              </a:extLst>
            </p:cNvPr>
            <p:cNvSpPr/>
            <p:nvPr/>
          </p:nvSpPr>
          <p:spPr>
            <a:xfrm rot="5400000">
              <a:off x="2928980" y="6474758"/>
              <a:ext cx="99775" cy="146865"/>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51" name="Ellipszis 234">
              <a:extLst>
                <a:ext uri="{FF2B5EF4-FFF2-40B4-BE49-F238E27FC236}">
                  <a16:creationId xmlns:a16="http://schemas.microsoft.com/office/drawing/2014/main" id="{6BBA9739-7353-9E2D-DAC1-D96D1014332D}"/>
                </a:ext>
              </a:extLst>
            </p:cNvPr>
            <p:cNvSpPr/>
            <p:nvPr/>
          </p:nvSpPr>
          <p:spPr>
            <a:xfrm rot="5400000">
              <a:off x="2633733" y="4219411"/>
              <a:ext cx="99775" cy="146865"/>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52" name="Ellipszis 235">
              <a:extLst>
                <a:ext uri="{FF2B5EF4-FFF2-40B4-BE49-F238E27FC236}">
                  <a16:creationId xmlns:a16="http://schemas.microsoft.com/office/drawing/2014/main" id="{EA8FBB70-CDB9-ABFB-EAAE-3B39B6ED934F}"/>
                </a:ext>
              </a:extLst>
            </p:cNvPr>
            <p:cNvSpPr/>
            <p:nvPr/>
          </p:nvSpPr>
          <p:spPr>
            <a:xfrm rot="5400000">
              <a:off x="2734607" y="3765381"/>
              <a:ext cx="99775" cy="146865"/>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53" name="Ellipszis 236">
              <a:extLst>
                <a:ext uri="{FF2B5EF4-FFF2-40B4-BE49-F238E27FC236}">
                  <a16:creationId xmlns:a16="http://schemas.microsoft.com/office/drawing/2014/main" id="{43B0A7FA-1DC6-9D29-3D49-3E3209A8CEAD}"/>
                </a:ext>
              </a:extLst>
            </p:cNvPr>
            <p:cNvSpPr/>
            <p:nvPr/>
          </p:nvSpPr>
          <p:spPr>
            <a:xfrm rot="5400000">
              <a:off x="3540456" y="2838643"/>
              <a:ext cx="99775" cy="146865"/>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58" name="Ellipszis 241">
              <a:extLst>
                <a:ext uri="{FF2B5EF4-FFF2-40B4-BE49-F238E27FC236}">
                  <a16:creationId xmlns:a16="http://schemas.microsoft.com/office/drawing/2014/main" id="{3AB11A0B-1F32-6587-E35B-32B1BFC5E615}"/>
                </a:ext>
              </a:extLst>
            </p:cNvPr>
            <p:cNvSpPr/>
            <p:nvPr/>
          </p:nvSpPr>
          <p:spPr>
            <a:xfrm rot="5400000">
              <a:off x="2950202" y="4022208"/>
              <a:ext cx="99775" cy="146865"/>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59" name="Ellipszis 242">
              <a:extLst>
                <a:ext uri="{FF2B5EF4-FFF2-40B4-BE49-F238E27FC236}">
                  <a16:creationId xmlns:a16="http://schemas.microsoft.com/office/drawing/2014/main" id="{15C38033-6E9F-A3CB-C3DD-2807E82B3449}"/>
                </a:ext>
              </a:extLst>
            </p:cNvPr>
            <p:cNvSpPr/>
            <p:nvPr/>
          </p:nvSpPr>
          <p:spPr>
            <a:xfrm rot="5400000">
              <a:off x="2568702" y="3541035"/>
              <a:ext cx="99775" cy="146865"/>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61" name="Ellipszis 244">
              <a:extLst>
                <a:ext uri="{FF2B5EF4-FFF2-40B4-BE49-F238E27FC236}">
                  <a16:creationId xmlns:a16="http://schemas.microsoft.com/office/drawing/2014/main" id="{4C919D7A-2ADD-3172-D3C3-39AC14C37F5C}"/>
                </a:ext>
              </a:extLst>
            </p:cNvPr>
            <p:cNvSpPr/>
            <p:nvPr/>
          </p:nvSpPr>
          <p:spPr>
            <a:xfrm rot="5400000">
              <a:off x="3261235" y="3390757"/>
              <a:ext cx="99775" cy="146865"/>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62" name="Ellipszis 245">
              <a:extLst>
                <a:ext uri="{FF2B5EF4-FFF2-40B4-BE49-F238E27FC236}">
                  <a16:creationId xmlns:a16="http://schemas.microsoft.com/office/drawing/2014/main" id="{19ECCFDD-FBB5-F8F9-4A02-BDEEFA4772CC}"/>
                </a:ext>
              </a:extLst>
            </p:cNvPr>
            <p:cNvSpPr/>
            <p:nvPr/>
          </p:nvSpPr>
          <p:spPr>
            <a:xfrm rot="5400000">
              <a:off x="3200084" y="3011538"/>
              <a:ext cx="99775" cy="146865"/>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63" name="Ellipszis 246">
              <a:extLst>
                <a:ext uri="{FF2B5EF4-FFF2-40B4-BE49-F238E27FC236}">
                  <a16:creationId xmlns:a16="http://schemas.microsoft.com/office/drawing/2014/main" id="{BBDE28D2-E490-AFD8-458C-0B0D5A547D53}"/>
                </a:ext>
              </a:extLst>
            </p:cNvPr>
            <p:cNvSpPr/>
            <p:nvPr/>
          </p:nvSpPr>
          <p:spPr>
            <a:xfrm rot="5400000">
              <a:off x="3261235" y="2532544"/>
              <a:ext cx="99775" cy="146865"/>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64" name="Ellipszis 247">
              <a:extLst>
                <a:ext uri="{FF2B5EF4-FFF2-40B4-BE49-F238E27FC236}">
                  <a16:creationId xmlns:a16="http://schemas.microsoft.com/office/drawing/2014/main" id="{B6AD3A14-75E0-024D-B3BD-C79E707F3036}"/>
                </a:ext>
              </a:extLst>
            </p:cNvPr>
            <p:cNvSpPr/>
            <p:nvPr/>
          </p:nvSpPr>
          <p:spPr>
            <a:xfrm rot="5400000">
              <a:off x="3552656" y="3165901"/>
              <a:ext cx="99775" cy="146865"/>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65" name="Ellipszis 248">
              <a:extLst>
                <a:ext uri="{FF2B5EF4-FFF2-40B4-BE49-F238E27FC236}">
                  <a16:creationId xmlns:a16="http://schemas.microsoft.com/office/drawing/2014/main" id="{1FE49BD6-5291-3DEC-18FF-4C26C77476C8}"/>
                </a:ext>
              </a:extLst>
            </p:cNvPr>
            <p:cNvSpPr/>
            <p:nvPr/>
          </p:nvSpPr>
          <p:spPr>
            <a:xfrm rot="5400000">
              <a:off x="3552407" y="2444135"/>
              <a:ext cx="99775" cy="146865"/>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66" name="Ellipszis 249">
              <a:extLst>
                <a:ext uri="{FF2B5EF4-FFF2-40B4-BE49-F238E27FC236}">
                  <a16:creationId xmlns:a16="http://schemas.microsoft.com/office/drawing/2014/main" id="{348E9A82-E46C-CB19-AC13-E485D8F12BAF}"/>
                </a:ext>
              </a:extLst>
            </p:cNvPr>
            <p:cNvSpPr/>
            <p:nvPr/>
          </p:nvSpPr>
          <p:spPr>
            <a:xfrm rot="5400000">
              <a:off x="2855548" y="2703034"/>
              <a:ext cx="99775" cy="146865"/>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68" name="Ellipszis 251">
              <a:extLst>
                <a:ext uri="{FF2B5EF4-FFF2-40B4-BE49-F238E27FC236}">
                  <a16:creationId xmlns:a16="http://schemas.microsoft.com/office/drawing/2014/main" id="{AC933848-9576-EF0A-5008-A0816A804EF2}"/>
                </a:ext>
              </a:extLst>
            </p:cNvPr>
            <p:cNvSpPr/>
            <p:nvPr/>
          </p:nvSpPr>
          <p:spPr>
            <a:xfrm rot="5400000">
              <a:off x="2605952" y="2448615"/>
              <a:ext cx="99775" cy="146865"/>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672" name="Egyenes összekötő 255">
              <a:extLst>
                <a:ext uri="{FF2B5EF4-FFF2-40B4-BE49-F238E27FC236}">
                  <a16:creationId xmlns:a16="http://schemas.microsoft.com/office/drawing/2014/main" id="{6D6542A9-7F8B-1116-24C7-930F37A46BF0}"/>
                </a:ext>
              </a:extLst>
            </p:cNvPr>
            <p:cNvCxnSpPr>
              <a:cxnSpLocks/>
              <a:endCxn id="653" idx="6"/>
            </p:cNvCxnSpPr>
            <p:nvPr/>
          </p:nvCxnSpPr>
          <p:spPr>
            <a:xfrm rot="5400000">
              <a:off x="3375159" y="2726092"/>
              <a:ext cx="451055" cy="20686"/>
            </a:xfrm>
            <a:prstGeom prst="line">
              <a:avLst/>
            </a:prstGeom>
            <a:noFill/>
            <a:ln w="28575" cap="flat" cmpd="sng" algn="ctr">
              <a:solidFill>
                <a:sysClr val="windowText" lastClr="000000"/>
              </a:solidFill>
              <a:prstDash val="solid"/>
              <a:miter lim="800000"/>
            </a:ln>
            <a:effectLst/>
          </p:spPr>
        </p:cxnSp>
        <p:cxnSp>
          <p:nvCxnSpPr>
            <p:cNvPr id="673" name="Egyenes összekötő 256">
              <a:extLst>
                <a:ext uri="{FF2B5EF4-FFF2-40B4-BE49-F238E27FC236}">
                  <a16:creationId xmlns:a16="http://schemas.microsoft.com/office/drawing/2014/main" id="{05D8C619-746B-F1D6-4A38-E873BEEA04D3}"/>
                </a:ext>
              </a:extLst>
            </p:cNvPr>
            <p:cNvCxnSpPr>
              <a:cxnSpLocks/>
              <a:endCxn id="664" idx="6"/>
            </p:cNvCxnSpPr>
            <p:nvPr/>
          </p:nvCxnSpPr>
          <p:spPr>
            <a:xfrm rot="5400000" flipV="1">
              <a:off x="3408885" y="3095563"/>
              <a:ext cx="368524" cy="18791"/>
            </a:xfrm>
            <a:prstGeom prst="line">
              <a:avLst/>
            </a:prstGeom>
            <a:noFill/>
            <a:ln w="28575" cap="flat" cmpd="sng" algn="ctr">
              <a:solidFill>
                <a:sysClr val="windowText" lastClr="000000"/>
              </a:solidFill>
              <a:prstDash val="solid"/>
              <a:miter lim="800000"/>
            </a:ln>
            <a:effectLst/>
          </p:spPr>
        </p:cxnSp>
        <p:cxnSp>
          <p:nvCxnSpPr>
            <p:cNvPr id="675" name="Egyenes összekötő 258">
              <a:extLst>
                <a:ext uri="{FF2B5EF4-FFF2-40B4-BE49-F238E27FC236}">
                  <a16:creationId xmlns:a16="http://schemas.microsoft.com/office/drawing/2014/main" id="{5C4E6323-4933-3657-5DAE-5219E6F825FC}"/>
                </a:ext>
              </a:extLst>
            </p:cNvPr>
            <p:cNvCxnSpPr>
              <a:cxnSpLocks/>
              <a:endCxn id="663" idx="5"/>
            </p:cNvCxnSpPr>
            <p:nvPr/>
          </p:nvCxnSpPr>
          <p:spPr>
            <a:xfrm rot="5400000">
              <a:off x="3364314" y="2382749"/>
              <a:ext cx="153386" cy="363620"/>
            </a:xfrm>
            <a:prstGeom prst="line">
              <a:avLst/>
            </a:prstGeom>
            <a:noFill/>
            <a:ln w="28575" cap="flat" cmpd="sng" algn="ctr">
              <a:solidFill>
                <a:sysClr val="windowText" lastClr="000000"/>
              </a:solidFill>
              <a:prstDash val="solid"/>
              <a:miter lim="800000"/>
            </a:ln>
            <a:effectLst/>
          </p:spPr>
        </p:cxnSp>
        <p:cxnSp>
          <p:nvCxnSpPr>
            <p:cNvPr id="676" name="Egyenes összekötő 259">
              <a:extLst>
                <a:ext uri="{FF2B5EF4-FFF2-40B4-BE49-F238E27FC236}">
                  <a16:creationId xmlns:a16="http://schemas.microsoft.com/office/drawing/2014/main" id="{33D73760-F1EC-FC2B-C90C-EAFA9AF4CDAC}"/>
                </a:ext>
              </a:extLst>
            </p:cNvPr>
            <p:cNvCxnSpPr>
              <a:cxnSpLocks/>
              <a:endCxn id="661" idx="1"/>
            </p:cNvCxnSpPr>
            <p:nvPr/>
          </p:nvCxnSpPr>
          <p:spPr>
            <a:xfrm rot="5400000">
              <a:off x="3396758" y="3194119"/>
              <a:ext cx="201082" cy="268506"/>
            </a:xfrm>
            <a:prstGeom prst="line">
              <a:avLst/>
            </a:prstGeom>
            <a:noFill/>
            <a:ln w="28575" cap="flat" cmpd="sng" algn="ctr">
              <a:solidFill>
                <a:sysClr val="windowText" lastClr="000000"/>
              </a:solidFill>
              <a:prstDash val="solid"/>
              <a:miter lim="800000"/>
            </a:ln>
            <a:effectLst/>
          </p:spPr>
        </p:cxnSp>
        <p:cxnSp>
          <p:nvCxnSpPr>
            <p:cNvPr id="677" name="Egyenes összekötő 260">
              <a:extLst>
                <a:ext uri="{FF2B5EF4-FFF2-40B4-BE49-F238E27FC236}">
                  <a16:creationId xmlns:a16="http://schemas.microsoft.com/office/drawing/2014/main" id="{5A87F15E-BC55-C603-2483-3C956FE3D622}"/>
                </a:ext>
              </a:extLst>
            </p:cNvPr>
            <p:cNvCxnSpPr>
              <a:cxnSpLocks/>
              <a:endCxn id="662" idx="6"/>
            </p:cNvCxnSpPr>
            <p:nvPr/>
          </p:nvCxnSpPr>
          <p:spPr>
            <a:xfrm rot="5400000">
              <a:off x="3017152" y="2825807"/>
              <a:ext cx="541869" cy="76232"/>
            </a:xfrm>
            <a:prstGeom prst="line">
              <a:avLst/>
            </a:prstGeom>
            <a:noFill/>
            <a:ln w="28575" cap="flat" cmpd="sng" algn="ctr">
              <a:solidFill>
                <a:sysClr val="windowText" lastClr="000000"/>
              </a:solidFill>
              <a:prstDash val="solid"/>
              <a:miter lim="800000"/>
            </a:ln>
            <a:effectLst/>
          </p:spPr>
        </p:cxnSp>
        <p:cxnSp>
          <p:nvCxnSpPr>
            <p:cNvPr id="678" name="Egyenes összekötő 261">
              <a:extLst>
                <a:ext uri="{FF2B5EF4-FFF2-40B4-BE49-F238E27FC236}">
                  <a16:creationId xmlns:a16="http://schemas.microsoft.com/office/drawing/2014/main" id="{CCD7A4C5-ED52-2071-3930-3FBA8C8DA312}"/>
                </a:ext>
              </a:extLst>
            </p:cNvPr>
            <p:cNvCxnSpPr>
              <a:cxnSpLocks/>
              <a:endCxn id="661" idx="6"/>
            </p:cNvCxnSpPr>
            <p:nvPr/>
          </p:nvCxnSpPr>
          <p:spPr>
            <a:xfrm rot="5400000" flipV="1">
              <a:off x="3062986" y="3265941"/>
              <a:ext cx="428940" cy="67332"/>
            </a:xfrm>
            <a:prstGeom prst="line">
              <a:avLst/>
            </a:prstGeom>
            <a:noFill/>
            <a:ln w="28575" cap="flat" cmpd="sng" algn="ctr">
              <a:solidFill>
                <a:sysClr val="windowText" lastClr="000000"/>
              </a:solidFill>
              <a:prstDash val="solid"/>
              <a:miter lim="800000"/>
            </a:ln>
            <a:effectLst/>
          </p:spPr>
        </p:cxnSp>
        <p:cxnSp>
          <p:nvCxnSpPr>
            <p:cNvPr id="684" name="Egyenes összekötő 267">
              <a:extLst>
                <a:ext uri="{FF2B5EF4-FFF2-40B4-BE49-F238E27FC236}">
                  <a16:creationId xmlns:a16="http://schemas.microsoft.com/office/drawing/2014/main" id="{5066669D-F948-65CD-029D-FBFF9AD56CEE}"/>
                </a:ext>
              </a:extLst>
            </p:cNvPr>
            <p:cNvCxnSpPr>
              <a:cxnSpLocks/>
              <a:endCxn id="652" idx="2"/>
            </p:cNvCxnSpPr>
            <p:nvPr/>
          </p:nvCxnSpPr>
          <p:spPr>
            <a:xfrm rot="5400000" flipV="1">
              <a:off x="2620683" y="3625115"/>
              <a:ext cx="184843" cy="142778"/>
            </a:xfrm>
            <a:prstGeom prst="line">
              <a:avLst/>
            </a:prstGeom>
            <a:noFill/>
            <a:ln w="28575" cap="flat" cmpd="sng" algn="ctr">
              <a:solidFill>
                <a:sysClr val="windowText" lastClr="000000"/>
              </a:solidFill>
              <a:prstDash val="solid"/>
              <a:miter lim="800000"/>
            </a:ln>
            <a:effectLst/>
          </p:spPr>
        </p:cxnSp>
        <p:cxnSp>
          <p:nvCxnSpPr>
            <p:cNvPr id="685" name="Egyenes összekötő 268">
              <a:extLst>
                <a:ext uri="{FF2B5EF4-FFF2-40B4-BE49-F238E27FC236}">
                  <a16:creationId xmlns:a16="http://schemas.microsoft.com/office/drawing/2014/main" id="{47DBAEEA-C39A-36AF-95FA-B427F6790468}"/>
                </a:ext>
              </a:extLst>
            </p:cNvPr>
            <p:cNvCxnSpPr>
              <a:cxnSpLocks/>
              <a:endCxn id="658" idx="7"/>
            </p:cNvCxnSpPr>
            <p:nvPr/>
          </p:nvCxnSpPr>
          <p:spPr>
            <a:xfrm rot="5400000" flipV="1">
              <a:off x="2779973" y="3858875"/>
              <a:ext cx="282614" cy="261468"/>
            </a:xfrm>
            <a:prstGeom prst="line">
              <a:avLst/>
            </a:prstGeom>
            <a:noFill/>
            <a:ln w="28575" cap="flat" cmpd="sng" algn="ctr">
              <a:solidFill>
                <a:sysClr val="windowText" lastClr="000000"/>
              </a:solidFill>
              <a:prstDash val="solid"/>
              <a:miter lim="800000"/>
            </a:ln>
            <a:effectLst/>
          </p:spPr>
        </p:cxnSp>
        <p:cxnSp>
          <p:nvCxnSpPr>
            <p:cNvPr id="686" name="Egyenes összekötő 269">
              <a:extLst>
                <a:ext uri="{FF2B5EF4-FFF2-40B4-BE49-F238E27FC236}">
                  <a16:creationId xmlns:a16="http://schemas.microsoft.com/office/drawing/2014/main" id="{39AC52D5-B313-CF38-7411-0176A4AF86A7}"/>
                </a:ext>
              </a:extLst>
            </p:cNvPr>
            <p:cNvCxnSpPr>
              <a:cxnSpLocks/>
              <a:endCxn id="651" idx="6"/>
            </p:cNvCxnSpPr>
            <p:nvPr/>
          </p:nvCxnSpPr>
          <p:spPr>
            <a:xfrm rot="5400000">
              <a:off x="2494495" y="4020407"/>
              <a:ext cx="511448" cy="133200"/>
            </a:xfrm>
            <a:prstGeom prst="line">
              <a:avLst/>
            </a:prstGeom>
            <a:noFill/>
            <a:ln w="28575" cap="flat" cmpd="sng" algn="ctr">
              <a:solidFill>
                <a:sysClr val="windowText" lastClr="000000"/>
              </a:solidFill>
              <a:prstDash val="solid"/>
              <a:miter lim="800000"/>
            </a:ln>
            <a:effectLst/>
          </p:spPr>
        </p:cxnSp>
        <p:cxnSp>
          <p:nvCxnSpPr>
            <p:cNvPr id="687" name="Egyenes összekötő 270">
              <a:extLst>
                <a:ext uri="{FF2B5EF4-FFF2-40B4-BE49-F238E27FC236}">
                  <a16:creationId xmlns:a16="http://schemas.microsoft.com/office/drawing/2014/main" id="{BA61C66E-6CC2-5848-AF9E-4EF561FD77E8}"/>
                </a:ext>
              </a:extLst>
            </p:cNvPr>
            <p:cNvCxnSpPr>
              <a:cxnSpLocks/>
              <a:endCxn id="704" idx="6"/>
            </p:cNvCxnSpPr>
            <p:nvPr/>
          </p:nvCxnSpPr>
          <p:spPr>
            <a:xfrm rot="5400000">
              <a:off x="3222138" y="3867906"/>
              <a:ext cx="345578" cy="219696"/>
            </a:xfrm>
            <a:prstGeom prst="line">
              <a:avLst/>
            </a:prstGeom>
            <a:noFill/>
            <a:ln w="28575" cap="flat" cmpd="sng" algn="ctr">
              <a:solidFill>
                <a:sysClr val="windowText" lastClr="000000"/>
              </a:solidFill>
              <a:prstDash val="solid"/>
              <a:miter lim="800000"/>
            </a:ln>
            <a:effectLst/>
          </p:spPr>
        </p:cxnSp>
        <p:cxnSp>
          <p:nvCxnSpPr>
            <p:cNvPr id="688" name="Egyenes összekötő 271">
              <a:extLst>
                <a:ext uri="{FF2B5EF4-FFF2-40B4-BE49-F238E27FC236}">
                  <a16:creationId xmlns:a16="http://schemas.microsoft.com/office/drawing/2014/main" id="{28F39088-03DC-AA74-1A5F-D446F5B99AB5}"/>
                </a:ext>
              </a:extLst>
            </p:cNvPr>
            <p:cNvCxnSpPr>
              <a:cxnSpLocks/>
              <a:endCxn id="694" idx="6"/>
            </p:cNvCxnSpPr>
            <p:nvPr/>
          </p:nvCxnSpPr>
          <p:spPr>
            <a:xfrm rot="5400000">
              <a:off x="2500737" y="6144792"/>
              <a:ext cx="445002" cy="226101"/>
            </a:xfrm>
            <a:prstGeom prst="line">
              <a:avLst/>
            </a:prstGeom>
            <a:noFill/>
            <a:ln w="28575" cap="flat" cmpd="sng" algn="ctr">
              <a:solidFill>
                <a:sysClr val="windowText" lastClr="000000"/>
              </a:solidFill>
              <a:prstDash val="solid"/>
              <a:miter lim="800000"/>
            </a:ln>
            <a:effectLst/>
          </p:spPr>
        </p:cxnSp>
        <p:cxnSp>
          <p:nvCxnSpPr>
            <p:cNvPr id="689" name="Egyenes összekötő 272">
              <a:extLst>
                <a:ext uri="{FF2B5EF4-FFF2-40B4-BE49-F238E27FC236}">
                  <a16:creationId xmlns:a16="http://schemas.microsoft.com/office/drawing/2014/main" id="{2B241105-C313-2EC4-38C3-BD54DA1548B6}"/>
                </a:ext>
              </a:extLst>
            </p:cNvPr>
            <p:cNvCxnSpPr>
              <a:cxnSpLocks/>
              <a:endCxn id="650" idx="6"/>
            </p:cNvCxnSpPr>
            <p:nvPr/>
          </p:nvCxnSpPr>
          <p:spPr>
            <a:xfrm rot="5400000" flipV="1">
              <a:off x="2643919" y="6263130"/>
              <a:ext cx="550639" cy="119256"/>
            </a:xfrm>
            <a:prstGeom prst="line">
              <a:avLst/>
            </a:prstGeom>
            <a:noFill/>
            <a:ln w="28575" cap="flat" cmpd="sng" algn="ctr">
              <a:solidFill>
                <a:sysClr val="windowText" lastClr="000000"/>
              </a:solidFill>
              <a:prstDash val="solid"/>
              <a:miter lim="800000"/>
            </a:ln>
            <a:effectLst/>
          </p:spPr>
        </p:cxnSp>
        <p:cxnSp>
          <p:nvCxnSpPr>
            <p:cNvPr id="690" name="Egyenes összekötő 273">
              <a:extLst>
                <a:ext uri="{FF2B5EF4-FFF2-40B4-BE49-F238E27FC236}">
                  <a16:creationId xmlns:a16="http://schemas.microsoft.com/office/drawing/2014/main" id="{86DFC3E4-2F9A-CBD1-71F1-66CC4872107C}"/>
                </a:ext>
              </a:extLst>
            </p:cNvPr>
            <p:cNvCxnSpPr>
              <a:cxnSpLocks/>
              <a:stCxn id="658" idx="5"/>
              <a:endCxn id="651" idx="5"/>
            </p:cNvCxnSpPr>
            <p:nvPr/>
          </p:nvCxnSpPr>
          <p:spPr>
            <a:xfrm rot="5400000">
              <a:off x="2691328" y="4071283"/>
              <a:ext cx="197204" cy="316470"/>
            </a:xfrm>
            <a:prstGeom prst="line">
              <a:avLst/>
            </a:prstGeom>
            <a:noFill/>
            <a:ln w="28575" cap="flat" cmpd="sng" algn="ctr">
              <a:solidFill>
                <a:sysClr val="windowText" lastClr="000000"/>
              </a:solidFill>
              <a:prstDash val="solid"/>
              <a:miter lim="800000"/>
            </a:ln>
            <a:effectLst/>
          </p:spPr>
        </p:cxnSp>
        <p:cxnSp>
          <p:nvCxnSpPr>
            <p:cNvPr id="691" name="Egyenes összekötő 274">
              <a:extLst>
                <a:ext uri="{FF2B5EF4-FFF2-40B4-BE49-F238E27FC236}">
                  <a16:creationId xmlns:a16="http://schemas.microsoft.com/office/drawing/2014/main" id="{F4865F84-B9C0-C477-266F-1784E206C061}"/>
                </a:ext>
              </a:extLst>
            </p:cNvPr>
            <p:cNvCxnSpPr>
              <a:cxnSpLocks/>
              <a:stCxn id="668" idx="7"/>
              <a:endCxn id="666" idx="2"/>
            </p:cNvCxnSpPr>
            <p:nvPr/>
          </p:nvCxnSpPr>
          <p:spPr>
            <a:xfrm rot="5400000" flipV="1">
              <a:off x="2721971" y="2543116"/>
              <a:ext cx="169256" cy="197670"/>
            </a:xfrm>
            <a:prstGeom prst="line">
              <a:avLst/>
            </a:prstGeom>
            <a:noFill/>
            <a:ln w="28575" cap="flat" cmpd="sng" algn="ctr">
              <a:solidFill>
                <a:sysClr val="windowText" lastClr="000000"/>
              </a:solidFill>
              <a:prstDash val="solid"/>
              <a:miter lim="800000"/>
            </a:ln>
            <a:effectLst/>
          </p:spPr>
        </p:cxnSp>
        <p:sp>
          <p:nvSpPr>
            <p:cNvPr id="693" name="Ellipszis 276">
              <a:extLst>
                <a:ext uri="{FF2B5EF4-FFF2-40B4-BE49-F238E27FC236}">
                  <a16:creationId xmlns:a16="http://schemas.microsoft.com/office/drawing/2014/main" id="{5F302981-AA03-1E13-B516-ECA697066C7C}"/>
                </a:ext>
              </a:extLst>
            </p:cNvPr>
            <p:cNvSpPr/>
            <p:nvPr/>
          </p:nvSpPr>
          <p:spPr>
            <a:xfrm rot="5400000">
              <a:off x="2816172" y="5975355"/>
              <a:ext cx="99775" cy="146865"/>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94" name="Ellipszis 277">
              <a:extLst>
                <a:ext uri="{FF2B5EF4-FFF2-40B4-BE49-F238E27FC236}">
                  <a16:creationId xmlns:a16="http://schemas.microsoft.com/office/drawing/2014/main" id="{22A3C147-CBCB-021B-2BEC-1CD1841529E9}"/>
                </a:ext>
              </a:extLst>
            </p:cNvPr>
            <p:cNvSpPr/>
            <p:nvPr/>
          </p:nvSpPr>
          <p:spPr>
            <a:xfrm rot="5400000">
              <a:off x="2560301" y="6357024"/>
              <a:ext cx="99775" cy="146865"/>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95" name="Ellipszis 278">
              <a:extLst>
                <a:ext uri="{FF2B5EF4-FFF2-40B4-BE49-F238E27FC236}">
                  <a16:creationId xmlns:a16="http://schemas.microsoft.com/office/drawing/2014/main" id="{9534E242-7569-96F1-D3AC-5A6185AA0261}"/>
                </a:ext>
              </a:extLst>
            </p:cNvPr>
            <p:cNvSpPr/>
            <p:nvPr/>
          </p:nvSpPr>
          <p:spPr>
            <a:xfrm rot="5400000">
              <a:off x="3166672" y="5975355"/>
              <a:ext cx="99775" cy="146865"/>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96" name="Ellipszis 279">
              <a:extLst>
                <a:ext uri="{FF2B5EF4-FFF2-40B4-BE49-F238E27FC236}">
                  <a16:creationId xmlns:a16="http://schemas.microsoft.com/office/drawing/2014/main" id="{F91047B1-99AC-AE73-57EC-9D7F67B18A03}"/>
                </a:ext>
              </a:extLst>
            </p:cNvPr>
            <p:cNvSpPr/>
            <p:nvPr/>
          </p:nvSpPr>
          <p:spPr>
            <a:xfrm rot="5400000">
              <a:off x="3469828" y="5741015"/>
              <a:ext cx="99775" cy="146865"/>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97" name="Ellipszis 280">
              <a:extLst>
                <a:ext uri="{FF2B5EF4-FFF2-40B4-BE49-F238E27FC236}">
                  <a16:creationId xmlns:a16="http://schemas.microsoft.com/office/drawing/2014/main" id="{110FC56D-F75B-8BA5-966D-879A82975B1D}"/>
                </a:ext>
              </a:extLst>
            </p:cNvPr>
            <p:cNvSpPr/>
            <p:nvPr/>
          </p:nvSpPr>
          <p:spPr>
            <a:xfrm rot="5400000">
              <a:off x="3531756" y="4921770"/>
              <a:ext cx="99775" cy="146865"/>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98" name="Ellipszis 281">
              <a:extLst>
                <a:ext uri="{FF2B5EF4-FFF2-40B4-BE49-F238E27FC236}">
                  <a16:creationId xmlns:a16="http://schemas.microsoft.com/office/drawing/2014/main" id="{5B2302AF-74F0-D8C4-D142-F993A6B0FB3D}"/>
                </a:ext>
              </a:extLst>
            </p:cNvPr>
            <p:cNvSpPr/>
            <p:nvPr/>
          </p:nvSpPr>
          <p:spPr>
            <a:xfrm rot="5400000">
              <a:off x="2604452" y="5641241"/>
              <a:ext cx="99775" cy="146865"/>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99" name="Ellipszis 282">
              <a:extLst>
                <a:ext uri="{FF2B5EF4-FFF2-40B4-BE49-F238E27FC236}">
                  <a16:creationId xmlns:a16="http://schemas.microsoft.com/office/drawing/2014/main" id="{5C212ECC-760B-4A65-E9AB-AD0EDE830A89}"/>
                </a:ext>
              </a:extLst>
            </p:cNvPr>
            <p:cNvSpPr/>
            <p:nvPr/>
          </p:nvSpPr>
          <p:spPr>
            <a:xfrm rot="5400000">
              <a:off x="3460432" y="3731533"/>
              <a:ext cx="99775" cy="146865"/>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00" name="Ellipszis 283">
              <a:extLst>
                <a:ext uri="{FF2B5EF4-FFF2-40B4-BE49-F238E27FC236}">
                  <a16:creationId xmlns:a16="http://schemas.microsoft.com/office/drawing/2014/main" id="{5A63CD1D-43AC-36F2-6BF0-2E175F6D09CA}"/>
                </a:ext>
              </a:extLst>
            </p:cNvPr>
            <p:cNvSpPr/>
            <p:nvPr/>
          </p:nvSpPr>
          <p:spPr>
            <a:xfrm rot="5400000">
              <a:off x="2972817" y="5404847"/>
              <a:ext cx="99775" cy="146865"/>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01" name="Ellipszis 284">
              <a:extLst>
                <a:ext uri="{FF2B5EF4-FFF2-40B4-BE49-F238E27FC236}">
                  <a16:creationId xmlns:a16="http://schemas.microsoft.com/office/drawing/2014/main" id="{7AD278AF-B3F9-1979-4A67-3A50330CA5DE}"/>
                </a:ext>
              </a:extLst>
            </p:cNvPr>
            <p:cNvSpPr/>
            <p:nvPr/>
          </p:nvSpPr>
          <p:spPr>
            <a:xfrm rot="5400000">
              <a:off x="2627460" y="4962865"/>
              <a:ext cx="99775" cy="146865"/>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02" name="Ellipszis 285">
              <a:extLst>
                <a:ext uri="{FF2B5EF4-FFF2-40B4-BE49-F238E27FC236}">
                  <a16:creationId xmlns:a16="http://schemas.microsoft.com/office/drawing/2014/main" id="{9A36461E-A839-89EC-24B0-401F2CD930F2}"/>
                </a:ext>
              </a:extLst>
            </p:cNvPr>
            <p:cNvSpPr/>
            <p:nvPr/>
          </p:nvSpPr>
          <p:spPr>
            <a:xfrm rot="5400000">
              <a:off x="3168307" y="4663689"/>
              <a:ext cx="99775" cy="146865"/>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03" name="Ellipszis 286">
              <a:extLst>
                <a:ext uri="{FF2B5EF4-FFF2-40B4-BE49-F238E27FC236}">
                  <a16:creationId xmlns:a16="http://schemas.microsoft.com/office/drawing/2014/main" id="{629F39B9-8A6C-7007-B0C2-88AE50CAABD0}"/>
                </a:ext>
              </a:extLst>
            </p:cNvPr>
            <p:cNvSpPr/>
            <p:nvPr/>
          </p:nvSpPr>
          <p:spPr>
            <a:xfrm rot="5400000">
              <a:off x="3552657" y="4455913"/>
              <a:ext cx="99775" cy="146865"/>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04" name="Ellipszis 287">
              <a:extLst>
                <a:ext uri="{FF2B5EF4-FFF2-40B4-BE49-F238E27FC236}">
                  <a16:creationId xmlns:a16="http://schemas.microsoft.com/office/drawing/2014/main" id="{75B16485-A320-ED2A-249B-4DCAD3339B18}"/>
                </a:ext>
              </a:extLst>
            </p:cNvPr>
            <p:cNvSpPr/>
            <p:nvPr/>
          </p:nvSpPr>
          <p:spPr>
            <a:xfrm rot="5400000">
              <a:off x="3235193" y="4027223"/>
              <a:ext cx="99775" cy="146865"/>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705" name="Egyenes összekötő 288">
              <a:extLst>
                <a:ext uri="{FF2B5EF4-FFF2-40B4-BE49-F238E27FC236}">
                  <a16:creationId xmlns:a16="http://schemas.microsoft.com/office/drawing/2014/main" id="{50B551E4-105C-E85B-21A9-B587637D5DEE}"/>
                </a:ext>
              </a:extLst>
            </p:cNvPr>
            <p:cNvCxnSpPr>
              <a:cxnSpLocks/>
              <a:endCxn id="698" idx="6"/>
            </p:cNvCxnSpPr>
            <p:nvPr/>
          </p:nvCxnSpPr>
          <p:spPr>
            <a:xfrm rot="5400000">
              <a:off x="2307716" y="5388656"/>
              <a:ext cx="722527" cy="29282"/>
            </a:xfrm>
            <a:prstGeom prst="line">
              <a:avLst/>
            </a:prstGeom>
            <a:noFill/>
            <a:ln w="28575" cap="flat" cmpd="sng" algn="ctr">
              <a:solidFill>
                <a:sysClr val="windowText" lastClr="000000"/>
              </a:solidFill>
              <a:prstDash val="solid"/>
              <a:miter lim="800000"/>
            </a:ln>
            <a:effectLst/>
          </p:spPr>
        </p:cxnSp>
        <p:cxnSp>
          <p:nvCxnSpPr>
            <p:cNvPr id="706" name="Egyenes összekötő 289">
              <a:extLst>
                <a:ext uri="{FF2B5EF4-FFF2-40B4-BE49-F238E27FC236}">
                  <a16:creationId xmlns:a16="http://schemas.microsoft.com/office/drawing/2014/main" id="{FB07214D-B2D8-1953-3F16-B17F8D4C63C6}"/>
                </a:ext>
              </a:extLst>
            </p:cNvPr>
            <p:cNvCxnSpPr>
              <a:cxnSpLocks/>
              <a:endCxn id="698" idx="5"/>
            </p:cNvCxnSpPr>
            <p:nvPr/>
          </p:nvCxnSpPr>
          <p:spPr>
            <a:xfrm rot="5400000">
              <a:off x="2677206" y="5401919"/>
              <a:ext cx="273239" cy="422821"/>
            </a:xfrm>
            <a:prstGeom prst="line">
              <a:avLst/>
            </a:prstGeom>
            <a:noFill/>
            <a:ln w="28575" cap="flat" cmpd="sng" algn="ctr">
              <a:solidFill>
                <a:sysClr val="windowText" lastClr="000000"/>
              </a:solidFill>
              <a:prstDash val="solid"/>
              <a:miter lim="800000"/>
            </a:ln>
            <a:effectLst/>
          </p:spPr>
        </p:cxnSp>
        <p:cxnSp>
          <p:nvCxnSpPr>
            <p:cNvPr id="708" name="Egyenes összekötő 291">
              <a:extLst>
                <a:ext uri="{FF2B5EF4-FFF2-40B4-BE49-F238E27FC236}">
                  <a16:creationId xmlns:a16="http://schemas.microsoft.com/office/drawing/2014/main" id="{16DDBE58-E70F-B32F-37C3-4EA37874D53D}"/>
                </a:ext>
              </a:extLst>
            </p:cNvPr>
            <p:cNvCxnSpPr>
              <a:cxnSpLocks/>
              <a:stCxn id="695" idx="5"/>
              <a:endCxn id="696" idx="5"/>
            </p:cNvCxnSpPr>
            <p:nvPr/>
          </p:nvCxnSpPr>
          <p:spPr>
            <a:xfrm rot="5400000" flipH="1" flipV="1">
              <a:off x="3199043" y="5815315"/>
              <a:ext cx="234339" cy="303156"/>
            </a:xfrm>
            <a:prstGeom prst="line">
              <a:avLst/>
            </a:prstGeom>
            <a:noFill/>
            <a:ln w="28575" cap="flat" cmpd="sng" algn="ctr">
              <a:solidFill>
                <a:sysClr val="windowText" lastClr="000000"/>
              </a:solidFill>
              <a:prstDash val="solid"/>
              <a:miter lim="800000"/>
            </a:ln>
            <a:effectLst/>
          </p:spPr>
        </p:cxnSp>
        <p:cxnSp>
          <p:nvCxnSpPr>
            <p:cNvPr id="709" name="Egyenes összekötő 292">
              <a:extLst>
                <a:ext uri="{FF2B5EF4-FFF2-40B4-BE49-F238E27FC236}">
                  <a16:creationId xmlns:a16="http://schemas.microsoft.com/office/drawing/2014/main" id="{CBFFD990-356F-6774-46B6-057A3C8205D3}"/>
                </a:ext>
              </a:extLst>
            </p:cNvPr>
            <p:cNvCxnSpPr>
              <a:cxnSpLocks/>
              <a:endCxn id="696" idx="6"/>
            </p:cNvCxnSpPr>
            <p:nvPr/>
          </p:nvCxnSpPr>
          <p:spPr>
            <a:xfrm rot="5400000">
              <a:off x="3112205" y="5382339"/>
              <a:ext cx="889505" cy="74487"/>
            </a:xfrm>
            <a:prstGeom prst="line">
              <a:avLst/>
            </a:prstGeom>
            <a:noFill/>
            <a:ln w="28575" cap="flat" cmpd="sng" algn="ctr">
              <a:solidFill>
                <a:sysClr val="windowText" lastClr="000000"/>
              </a:solidFill>
              <a:prstDash val="solid"/>
              <a:miter lim="800000"/>
            </a:ln>
            <a:effectLst/>
          </p:spPr>
        </p:cxnSp>
        <p:cxnSp>
          <p:nvCxnSpPr>
            <p:cNvPr id="710" name="Egyenes összekötő 293">
              <a:extLst>
                <a:ext uri="{FF2B5EF4-FFF2-40B4-BE49-F238E27FC236}">
                  <a16:creationId xmlns:a16="http://schemas.microsoft.com/office/drawing/2014/main" id="{B31DAD80-36C1-D9F2-514B-E66E7F5C11AD}"/>
                </a:ext>
              </a:extLst>
            </p:cNvPr>
            <p:cNvCxnSpPr>
              <a:cxnSpLocks/>
              <a:endCxn id="702" idx="6"/>
            </p:cNvCxnSpPr>
            <p:nvPr/>
          </p:nvCxnSpPr>
          <p:spPr>
            <a:xfrm rot="5400000">
              <a:off x="2904395" y="4401933"/>
              <a:ext cx="698874" cy="71277"/>
            </a:xfrm>
            <a:prstGeom prst="line">
              <a:avLst/>
            </a:prstGeom>
            <a:noFill/>
            <a:ln w="28575" cap="flat" cmpd="sng" algn="ctr">
              <a:solidFill>
                <a:sysClr val="windowText" lastClr="000000"/>
              </a:solidFill>
              <a:prstDash val="solid"/>
              <a:miter lim="800000"/>
            </a:ln>
            <a:effectLst/>
          </p:spPr>
        </p:cxnSp>
        <p:cxnSp>
          <p:nvCxnSpPr>
            <p:cNvPr id="711" name="Egyenes összekötő 294">
              <a:extLst>
                <a:ext uri="{FF2B5EF4-FFF2-40B4-BE49-F238E27FC236}">
                  <a16:creationId xmlns:a16="http://schemas.microsoft.com/office/drawing/2014/main" id="{CD4C20FB-889A-C1CF-31CD-1EA9BBC5F8BB}"/>
                </a:ext>
              </a:extLst>
            </p:cNvPr>
            <p:cNvCxnSpPr>
              <a:cxnSpLocks/>
              <a:endCxn id="702" idx="1"/>
            </p:cNvCxnSpPr>
            <p:nvPr/>
          </p:nvCxnSpPr>
          <p:spPr>
            <a:xfrm rot="5400000">
              <a:off x="3349376" y="4434018"/>
              <a:ext cx="188571" cy="347085"/>
            </a:xfrm>
            <a:prstGeom prst="line">
              <a:avLst/>
            </a:prstGeom>
            <a:noFill/>
            <a:ln w="28575" cap="flat" cmpd="sng" algn="ctr">
              <a:solidFill>
                <a:sysClr val="windowText" lastClr="000000"/>
              </a:solidFill>
              <a:prstDash val="solid"/>
              <a:miter lim="800000"/>
            </a:ln>
            <a:effectLst/>
          </p:spPr>
        </p:cxnSp>
        <p:cxnSp>
          <p:nvCxnSpPr>
            <p:cNvPr id="712" name="Egyenes összekötő 295">
              <a:extLst>
                <a:ext uri="{FF2B5EF4-FFF2-40B4-BE49-F238E27FC236}">
                  <a16:creationId xmlns:a16="http://schemas.microsoft.com/office/drawing/2014/main" id="{3C634568-0FED-B785-167E-46F58A6CA56B}"/>
                </a:ext>
              </a:extLst>
            </p:cNvPr>
            <p:cNvCxnSpPr>
              <a:cxnSpLocks/>
              <a:endCxn id="697" idx="3"/>
            </p:cNvCxnSpPr>
            <p:nvPr/>
          </p:nvCxnSpPr>
          <p:spPr>
            <a:xfrm rot="5400000" flipV="1">
              <a:off x="3272376" y="4702584"/>
              <a:ext cx="213429" cy="301256"/>
            </a:xfrm>
            <a:prstGeom prst="line">
              <a:avLst/>
            </a:prstGeom>
            <a:noFill/>
            <a:ln w="28575" cap="flat" cmpd="sng" algn="ctr">
              <a:solidFill>
                <a:sysClr val="windowText" lastClr="000000"/>
              </a:solidFill>
              <a:prstDash val="solid"/>
              <a:miter lim="800000"/>
            </a:ln>
            <a:effectLst/>
          </p:spPr>
        </p:cxnSp>
        <p:sp>
          <p:nvSpPr>
            <p:cNvPr id="716" name="Ellipszis 299">
              <a:extLst>
                <a:ext uri="{FF2B5EF4-FFF2-40B4-BE49-F238E27FC236}">
                  <a16:creationId xmlns:a16="http://schemas.microsoft.com/office/drawing/2014/main" id="{07EA9B57-898B-DB34-D603-9F7F5E4B0B71}"/>
                </a:ext>
              </a:extLst>
            </p:cNvPr>
            <p:cNvSpPr/>
            <p:nvPr/>
          </p:nvSpPr>
          <p:spPr>
            <a:xfrm rot="5400000">
              <a:off x="3534406" y="6508019"/>
              <a:ext cx="99775" cy="146865"/>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747" name="Egyenes összekötő 330">
              <a:extLst>
                <a:ext uri="{FF2B5EF4-FFF2-40B4-BE49-F238E27FC236}">
                  <a16:creationId xmlns:a16="http://schemas.microsoft.com/office/drawing/2014/main" id="{BBD0BBCE-4A5A-9016-1C43-3BEFC499353B}"/>
                </a:ext>
              </a:extLst>
            </p:cNvPr>
            <p:cNvCxnSpPr>
              <a:cxnSpLocks/>
              <a:endCxn id="716" idx="3"/>
            </p:cNvCxnSpPr>
            <p:nvPr/>
          </p:nvCxnSpPr>
          <p:spPr>
            <a:xfrm rot="5400000" flipV="1">
              <a:off x="3115001" y="6128809"/>
              <a:ext cx="498737" cy="335997"/>
            </a:xfrm>
            <a:prstGeom prst="line">
              <a:avLst/>
            </a:prstGeom>
            <a:noFill/>
            <a:ln w="28575" cap="flat" cmpd="sng" algn="ctr">
              <a:solidFill>
                <a:sysClr val="windowText" lastClr="000000"/>
              </a:solidFill>
              <a:prstDash val="sysDot"/>
              <a:miter lim="800000"/>
            </a:ln>
            <a:effectLst/>
          </p:spPr>
        </p:cxnSp>
        <p:cxnSp>
          <p:nvCxnSpPr>
            <p:cNvPr id="748" name="Egyenes összekötő 331">
              <a:extLst>
                <a:ext uri="{FF2B5EF4-FFF2-40B4-BE49-F238E27FC236}">
                  <a16:creationId xmlns:a16="http://schemas.microsoft.com/office/drawing/2014/main" id="{0C3F95F7-32F5-DC9A-15E5-435A6F7D3EE0}"/>
                </a:ext>
              </a:extLst>
            </p:cNvPr>
            <p:cNvCxnSpPr>
              <a:cxnSpLocks/>
            </p:cNvCxnSpPr>
            <p:nvPr/>
          </p:nvCxnSpPr>
          <p:spPr>
            <a:xfrm flipH="1">
              <a:off x="2832003" y="6581451"/>
              <a:ext cx="146864" cy="276549"/>
            </a:xfrm>
            <a:prstGeom prst="line">
              <a:avLst/>
            </a:prstGeom>
            <a:noFill/>
            <a:ln w="28575" cap="flat" cmpd="sng" algn="ctr">
              <a:solidFill>
                <a:sysClr val="windowText" lastClr="000000"/>
              </a:solidFill>
              <a:prstDash val="sysDot"/>
              <a:miter lim="800000"/>
            </a:ln>
            <a:effectLst/>
          </p:spPr>
        </p:cxnSp>
        <p:cxnSp>
          <p:nvCxnSpPr>
            <p:cNvPr id="751" name="Egyenes összekötő 334">
              <a:extLst>
                <a:ext uri="{FF2B5EF4-FFF2-40B4-BE49-F238E27FC236}">
                  <a16:creationId xmlns:a16="http://schemas.microsoft.com/office/drawing/2014/main" id="{DA37AE2F-B0A5-1206-8E4D-8FA83FB873FA}"/>
                </a:ext>
              </a:extLst>
            </p:cNvPr>
            <p:cNvCxnSpPr>
              <a:cxnSpLocks/>
            </p:cNvCxnSpPr>
            <p:nvPr/>
          </p:nvCxnSpPr>
          <p:spPr>
            <a:xfrm>
              <a:off x="2609859" y="6420777"/>
              <a:ext cx="82165" cy="436170"/>
            </a:xfrm>
            <a:prstGeom prst="line">
              <a:avLst/>
            </a:prstGeom>
            <a:noFill/>
            <a:ln w="28575" cap="flat" cmpd="sng" algn="ctr">
              <a:solidFill>
                <a:sysClr val="windowText" lastClr="000000"/>
              </a:solidFill>
              <a:prstDash val="sysDot"/>
              <a:miter lim="800000"/>
            </a:ln>
            <a:effectLst/>
          </p:spPr>
        </p:cxnSp>
        <p:cxnSp>
          <p:nvCxnSpPr>
            <p:cNvPr id="752" name="Egyenes összekötő 335">
              <a:extLst>
                <a:ext uri="{FF2B5EF4-FFF2-40B4-BE49-F238E27FC236}">
                  <a16:creationId xmlns:a16="http://schemas.microsoft.com/office/drawing/2014/main" id="{51F1C41D-8D3B-C20B-1FE1-9C9C704F8842}"/>
                </a:ext>
              </a:extLst>
            </p:cNvPr>
            <p:cNvCxnSpPr>
              <a:cxnSpLocks/>
              <a:endCxn id="699" idx="7"/>
            </p:cNvCxnSpPr>
            <p:nvPr/>
          </p:nvCxnSpPr>
          <p:spPr>
            <a:xfrm rot="5400000" flipV="1">
              <a:off x="3241070" y="3519068"/>
              <a:ext cx="383890" cy="258456"/>
            </a:xfrm>
            <a:prstGeom prst="line">
              <a:avLst/>
            </a:prstGeom>
            <a:noFill/>
            <a:ln w="28575" cap="flat" cmpd="sng" algn="ctr">
              <a:solidFill>
                <a:sysClr val="windowText" lastClr="000000"/>
              </a:solidFill>
              <a:prstDash val="sysDot"/>
              <a:miter lim="800000"/>
            </a:ln>
            <a:effectLst/>
          </p:spPr>
        </p:cxnSp>
        <p:cxnSp>
          <p:nvCxnSpPr>
            <p:cNvPr id="753" name="Egyenes összekötő 336">
              <a:extLst>
                <a:ext uri="{FF2B5EF4-FFF2-40B4-BE49-F238E27FC236}">
                  <a16:creationId xmlns:a16="http://schemas.microsoft.com/office/drawing/2014/main" id="{64487CA3-1D3E-2AA3-AFD6-1D017E878DEE}"/>
                </a:ext>
              </a:extLst>
            </p:cNvPr>
            <p:cNvCxnSpPr>
              <a:cxnSpLocks/>
              <a:stCxn id="664" idx="2"/>
              <a:endCxn id="699" idx="7"/>
            </p:cNvCxnSpPr>
            <p:nvPr/>
          </p:nvCxnSpPr>
          <p:spPr>
            <a:xfrm rot="5400000">
              <a:off x="3256996" y="3494694"/>
              <a:ext cx="650794" cy="40299"/>
            </a:xfrm>
            <a:prstGeom prst="line">
              <a:avLst/>
            </a:prstGeom>
            <a:noFill/>
            <a:ln w="28575" cap="flat" cmpd="sng" algn="ctr">
              <a:solidFill>
                <a:sysClr val="windowText" lastClr="000000"/>
              </a:solidFill>
              <a:prstDash val="sysDot"/>
              <a:miter lim="800000"/>
            </a:ln>
            <a:effectLst/>
          </p:spPr>
        </p:cxnSp>
        <p:cxnSp>
          <p:nvCxnSpPr>
            <p:cNvPr id="754" name="Egyenes összekötő 337">
              <a:extLst>
                <a:ext uri="{FF2B5EF4-FFF2-40B4-BE49-F238E27FC236}">
                  <a16:creationId xmlns:a16="http://schemas.microsoft.com/office/drawing/2014/main" id="{7307DE14-8072-253B-985B-B97B63861FC5}"/>
                </a:ext>
              </a:extLst>
            </p:cNvPr>
            <p:cNvCxnSpPr>
              <a:cxnSpLocks/>
              <a:endCxn id="702" idx="6"/>
            </p:cNvCxnSpPr>
            <p:nvPr/>
          </p:nvCxnSpPr>
          <p:spPr>
            <a:xfrm rot="5400000" flipV="1">
              <a:off x="2704135" y="4272950"/>
              <a:ext cx="478213" cy="549903"/>
            </a:xfrm>
            <a:prstGeom prst="line">
              <a:avLst/>
            </a:prstGeom>
            <a:noFill/>
            <a:ln w="28575" cap="flat" cmpd="sng" algn="ctr">
              <a:solidFill>
                <a:sysClr val="windowText" lastClr="000000"/>
              </a:solidFill>
              <a:prstDash val="sysDot"/>
              <a:miter lim="800000"/>
            </a:ln>
            <a:effectLst/>
          </p:spPr>
        </p:cxnSp>
        <p:cxnSp>
          <p:nvCxnSpPr>
            <p:cNvPr id="756" name="Egyenes összekötő 339">
              <a:extLst>
                <a:ext uri="{FF2B5EF4-FFF2-40B4-BE49-F238E27FC236}">
                  <a16:creationId xmlns:a16="http://schemas.microsoft.com/office/drawing/2014/main" id="{84081DAF-B976-2D68-A0E9-54B2F3E079C1}"/>
                </a:ext>
              </a:extLst>
            </p:cNvPr>
            <p:cNvCxnSpPr>
              <a:cxnSpLocks/>
              <a:stCxn id="702" idx="5"/>
            </p:cNvCxnSpPr>
            <p:nvPr/>
          </p:nvCxnSpPr>
          <p:spPr>
            <a:xfrm flipH="1">
              <a:off x="2782042" y="4772397"/>
              <a:ext cx="384228" cy="190133"/>
            </a:xfrm>
            <a:prstGeom prst="line">
              <a:avLst/>
            </a:prstGeom>
            <a:noFill/>
            <a:ln w="28575" cap="flat" cmpd="sng" algn="ctr">
              <a:solidFill>
                <a:sysClr val="windowText" lastClr="000000"/>
              </a:solidFill>
              <a:prstDash val="sysDot"/>
              <a:miter lim="800000"/>
            </a:ln>
            <a:effectLst/>
          </p:spPr>
        </p:cxnSp>
        <p:cxnSp>
          <p:nvCxnSpPr>
            <p:cNvPr id="757" name="Egyenes összekötő 340">
              <a:extLst>
                <a:ext uri="{FF2B5EF4-FFF2-40B4-BE49-F238E27FC236}">
                  <a16:creationId xmlns:a16="http://schemas.microsoft.com/office/drawing/2014/main" id="{0C2CE1CF-9C86-3420-889A-5CB1E732309E}"/>
                </a:ext>
              </a:extLst>
            </p:cNvPr>
            <p:cNvCxnSpPr>
              <a:cxnSpLocks/>
              <a:endCxn id="693" idx="6"/>
            </p:cNvCxnSpPr>
            <p:nvPr/>
          </p:nvCxnSpPr>
          <p:spPr>
            <a:xfrm rot="5400000">
              <a:off x="2643621" y="5712339"/>
              <a:ext cx="608773" cy="163897"/>
            </a:xfrm>
            <a:prstGeom prst="line">
              <a:avLst/>
            </a:prstGeom>
            <a:noFill/>
            <a:ln w="28575" cap="flat" cmpd="sng" algn="ctr">
              <a:solidFill>
                <a:sysClr val="windowText" lastClr="000000"/>
              </a:solidFill>
              <a:prstDash val="sysDot"/>
              <a:miter lim="800000"/>
            </a:ln>
            <a:effectLst/>
          </p:spPr>
        </p:cxnSp>
        <p:cxnSp>
          <p:nvCxnSpPr>
            <p:cNvPr id="759" name="Egyenes összekötő 342">
              <a:extLst>
                <a:ext uri="{FF2B5EF4-FFF2-40B4-BE49-F238E27FC236}">
                  <a16:creationId xmlns:a16="http://schemas.microsoft.com/office/drawing/2014/main" id="{83F457A4-A152-29FF-AAAE-4D7C0EE98ACE}"/>
                </a:ext>
              </a:extLst>
            </p:cNvPr>
            <p:cNvCxnSpPr>
              <a:cxnSpLocks/>
              <a:stCxn id="659" idx="6"/>
            </p:cNvCxnSpPr>
            <p:nvPr/>
          </p:nvCxnSpPr>
          <p:spPr>
            <a:xfrm rot="5400000" flipH="1" flipV="1">
              <a:off x="2063776" y="3093524"/>
              <a:ext cx="1125643" cy="16018"/>
            </a:xfrm>
            <a:prstGeom prst="line">
              <a:avLst/>
            </a:prstGeom>
            <a:noFill/>
            <a:ln w="28575" cap="flat" cmpd="sng" algn="ctr">
              <a:solidFill>
                <a:sysClr val="windowText" lastClr="000000"/>
              </a:solidFill>
              <a:prstDash val="sysDot"/>
              <a:miter lim="800000"/>
            </a:ln>
            <a:effectLst/>
          </p:spPr>
        </p:cxnSp>
        <p:cxnSp>
          <p:nvCxnSpPr>
            <p:cNvPr id="760" name="Egyenes összekötő 343">
              <a:extLst>
                <a:ext uri="{FF2B5EF4-FFF2-40B4-BE49-F238E27FC236}">
                  <a16:creationId xmlns:a16="http://schemas.microsoft.com/office/drawing/2014/main" id="{05396E4F-824D-ADA8-D833-C6514E0D46B8}"/>
                </a:ext>
              </a:extLst>
            </p:cNvPr>
            <p:cNvCxnSpPr>
              <a:cxnSpLocks/>
              <a:stCxn id="666" idx="7"/>
              <a:endCxn id="661" idx="3"/>
            </p:cNvCxnSpPr>
            <p:nvPr/>
          </p:nvCxnSpPr>
          <p:spPr>
            <a:xfrm rot="5400000" flipV="1">
              <a:off x="2799692" y="2969409"/>
              <a:ext cx="617172" cy="301838"/>
            </a:xfrm>
            <a:prstGeom prst="line">
              <a:avLst/>
            </a:prstGeom>
            <a:noFill/>
            <a:ln w="28575" cap="flat" cmpd="sng" algn="ctr">
              <a:solidFill>
                <a:sysClr val="windowText" lastClr="000000"/>
              </a:solidFill>
              <a:prstDash val="sysDot"/>
              <a:miter lim="800000"/>
            </a:ln>
            <a:effectLst/>
          </p:spPr>
        </p:cxnSp>
      </p:grpSp>
      <p:cxnSp>
        <p:nvCxnSpPr>
          <p:cNvPr id="771" name="Egyenes összekötő 334">
            <a:extLst>
              <a:ext uri="{FF2B5EF4-FFF2-40B4-BE49-F238E27FC236}">
                <a16:creationId xmlns:a16="http://schemas.microsoft.com/office/drawing/2014/main" id="{EF71ED92-82C6-FA05-1D06-4D97DE5C5106}"/>
              </a:ext>
            </a:extLst>
          </p:cNvPr>
          <p:cNvCxnSpPr>
            <a:cxnSpLocks/>
          </p:cNvCxnSpPr>
          <p:nvPr/>
        </p:nvCxnSpPr>
        <p:spPr>
          <a:xfrm flipV="1">
            <a:off x="3534072" y="4848225"/>
            <a:ext cx="1057229" cy="114303"/>
          </a:xfrm>
          <a:prstGeom prst="line">
            <a:avLst/>
          </a:prstGeom>
          <a:noFill/>
          <a:ln w="28575" cap="flat" cmpd="sng" algn="ctr">
            <a:solidFill>
              <a:sysClr val="windowText" lastClr="000000"/>
            </a:solidFill>
            <a:prstDash val="sysDot"/>
            <a:miter lim="800000"/>
          </a:ln>
          <a:effectLst/>
        </p:spPr>
      </p:cxnSp>
      <p:cxnSp>
        <p:nvCxnSpPr>
          <p:cNvPr id="775" name="Egyenes összekötő 334">
            <a:extLst>
              <a:ext uri="{FF2B5EF4-FFF2-40B4-BE49-F238E27FC236}">
                <a16:creationId xmlns:a16="http://schemas.microsoft.com/office/drawing/2014/main" id="{F2DE10CB-79B9-1053-552F-94D78F08AB67}"/>
              </a:ext>
            </a:extLst>
          </p:cNvPr>
          <p:cNvCxnSpPr>
            <a:cxnSpLocks/>
            <a:endCxn id="438" idx="3"/>
          </p:cNvCxnSpPr>
          <p:nvPr/>
        </p:nvCxnSpPr>
        <p:spPr>
          <a:xfrm>
            <a:off x="7543373" y="4448175"/>
            <a:ext cx="1080062" cy="327748"/>
          </a:xfrm>
          <a:prstGeom prst="line">
            <a:avLst/>
          </a:prstGeom>
          <a:noFill/>
          <a:ln w="28575" cap="flat" cmpd="sng" algn="ctr">
            <a:solidFill>
              <a:sysClr val="windowText" lastClr="000000"/>
            </a:solidFill>
            <a:prstDash val="sysDot"/>
            <a:miter lim="800000"/>
          </a:ln>
          <a:effectLst/>
        </p:spPr>
      </p:cxnSp>
      <p:sp>
        <p:nvSpPr>
          <p:cNvPr id="777" name="Ellipszis 307">
            <a:extLst>
              <a:ext uri="{FF2B5EF4-FFF2-40B4-BE49-F238E27FC236}">
                <a16:creationId xmlns:a16="http://schemas.microsoft.com/office/drawing/2014/main" id="{55F15807-34B3-BC58-08FA-48FCB9937403}"/>
              </a:ext>
            </a:extLst>
          </p:cNvPr>
          <p:cNvSpPr/>
          <p:nvPr/>
        </p:nvSpPr>
        <p:spPr>
          <a:xfrm>
            <a:off x="4670189" y="4045862"/>
            <a:ext cx="99775" cy="99775"/>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78" name="Ellipszis 307">
            <a:extLst>
              <a:ext uri="{FF2B5EF4-FFF2-40B4-BE49-F238E27FC236}">
                <a16:creationId xmlns:a16="http://schemas.microsoft.com/office/drawing/2014/main" id="{FE4713A5-B1BF-CFBF-F54C-14F97DEA1405}"/>
              </a:ext>
            </a:extLst>
          </p:cNvPr>
          <p:cNvSpPr/>
          <p:nvPr/>
        </p:nvSpPr>
        <p:spPr>
          <a:xfrm>
            <a:off x="4591301" y="4798337"/>
            <a:ext cx="99775" cy="99775"/>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79" name="Ellipszis 307">
            <a:extLst>
              <a:ext uri="{FF2B5EF4-FFF2-40B4-BE49-F238E27FC236}">
                <a16:creationId xmlns:a16="http://schemas.microsoft.com/office/drawing/2014/main" id="{96059603-22E9-90CA-4A0D-14E3D217F4A8}"/>
              </a:ext>
            </a:extLst>
          </p:cNvPr>
          <p:cNvSpPr/>
          <p:nvPr/>
        </p:nvSpPr>
        <p:spPr>
          <a:xfrm>
            <a:off x="7461892" y="5267472"/>
            <a:ext cx="99775" cy="99775"/>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80" name="Ellipszis 307">
            <a:extLst>
              <a:ext uri="{FF2B5EF4-FFF2-40B4-BE49-F238E27FC236}">
                <a16:creationId xmlns:a16="http://schemas.microsoft.com/office/drawing/2014/main" id="{CFC26A2A-4959-2BD8-19AB-DE2481C495C8}"/>
              </a:ext>
            </a:extLst>
          </p:cNvPr>
          <p:cNvSpPr/>
          <p:nvPr/>
        </p:nvSpPr>
        <p:spPr>
          <a:xfrm>
            <a:off x="7487312" y="4369401"/>
            <a:ext cx="99775" cy="99775"/>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781" name="Egyenes összekötő 330">
            <a:extLst>
              <a:ext uri="{FF2B5EF4-FFF2-40B4-BE49-F238E27FC236}">
                <a16:creationId xmlns:a16="http://schemas.microsoft.com/office/drawing/2014/main" id="{B2C7BA6C-90B4-5FEE-8FB7-FED19FFF209B}"/>
              </a:ext>
            </a:extLst>
          </p:cNvPr>
          <p:cNvCxnSpPr>
            <a:cxnSpLocks/>
          </p:cNvCxnSpPr>
          <p:nvPr/>
        </p:nvCxnSpPr>
        <p:spPr>
          <a:xfrm flipH="1">
            <a:off x="6053532" y="3151070"/>
            <a:ext cx="1101248" cy="297250"/>
          </a:xfrm>
          <a:prstGeom prst="line">
            <a:avLst/>
          </a:prstGeom>
          <a:noFill/>
          <a:ln w="28575" cap="flat" cmpd="sng" algn="ctr">
            <a:solidFill>
              <a:schemeClr val="tx1">
                <a:lumMod val="75000"/>
              </a:schemeClr>
            </a:solidFill>
            <a:prstDash val="sysDot"/>
            <a:miter lim="800000"/>
          </a:ln>
          <a:effectLst/>
        </p:spPr>
      </p:cxnSp>
      <p:cxnSp>
        <p:nvCxnSpPr>
          <p:cNvPr id="783" name="Egyenes összekötő 334">
            <a:extLst>
              <a:ext uri="{FF2B5EF4-FFF2-40B4-BE49-F238E27FC236}">
                <a16:creationId xmlns:a16="http://schemas.microsoft.com/office/drawing/2014/main" id="{8DE57F7B-541D-4DED-2806-147854667CF8}"/>
              </a:ext>
            </a:extLst>
          </p:cNvPr>
          <p:cNvCxnSpPr>
            <a:cxnSpLocks/>
            <a:endCxn id="780" idx="2"/>
          </p:cNvCxnSpPr>
          <p:nvPr/>
        </p:nvCxnSpPr>
        <p:spPr>
          <a:xfrm>
            <a:off x="6677025" y="4330073"/>
            <a:ext cx="810287" cy="89216"/>
          </a:xfrm>
          <a:prstGeom prst="line">
            <a:avLst/>
          </a:prstGeom>
          <a:noFill/>
          <a:ln w="28575" cap="flat" cmpd="sng" algn="ctr">
            <a:solidFill>
              <a:schemeClr val="tx1">
                <a:lumMod val="75000"/>
              </a:schemeClr>
            </a:solidFill>
            <a:prstDash val="sysDot"/>
            <a:miter lim="800000"/>
          </a:ln>
          <a:effectLst/>
        </p:spPr>
      </p:cxnSp>
      <p:pic>
        <p:nvPicPr>
          <p:cNvPr id="786" name="Google Shape;86;p1" descr="A white and grey rectangular object&#10;&#10;Description automatically generated with medium confidence">
            <a:extLst>
              <a:ext uri="{FF2B5EF4-FFF2-40B4-BE49-F238E27FC236}">
                <a16:creationId xmlns:a16="http://schemas.microsoft.com/office/drawing/2014/main" id="{2D782B0D-1D27-9A9F-92A2-263E04DA9819}"/>
              </a:ext>
            </a:extLst>
          </p:cNvPr>
          <p:cNvPicPr preferRelativeResize="0"/>
          <p:nvPr/>
        </p:nvPicPr>
        <p:blipFill rotWithShape="1">
          <a:blip r:embed="rId4">
            <a:alphaModFix/>
          </a:blip>
          <a:srcRect/>
          <a:stretch/>
        </p:blipFill>
        <p:spPr>
          <a:xfrm>
            <a:off x="2015314" y="2065219"/>
            <a:ext cx="460774" cy="886148"/>
          </a:xfrm>
          <a:prstGeom prst="rect">
            <a:avLst/>
          </a:prstGeom>
          <a:noFill/>
          <a:ln>
            <a:noFill/>
          </a:ln>
        </p:spPr>
      </p:pic>
      <p:pic>
        <p:nvPicPr>
          <p:cNvPr id="790" name="Google Shape;92;p1" descr="A logo of a company&#10;&#10;Description automatically generated">
            <a:extLst>
              <a:ext uri="{FF2B5EF4-FFF2-40B4-BE49-F238E27FC236}">
                <a16:creationId xmlns:a16="http://schemas.microsoft.com/office/drawing/2014/main" id="{B0C8A776-5FE7-0C86-4E91-5D3C95CA5DCC}"/>
              </a:ext>
            </a:extLst>
          </p:cNvPr>
          <p:cNvPicPr preferRelativeResize="0">
            <a:picLocks noChangeAspect="1"/>
          </p:cNvPicPr>
          <p:nvPr/>
        </p:nvPicPr>
        <p:blipFill rotWithShape="1">
          <a:blip r:embed="rId5">
            <a:alphaModFix/>
          </a:blip>
          <a:srcRect/>
          <a:stretch/>
        </p:blipFill>
        <p:spPr>
          <a:xfrm>
            <a:off x="3801778" y="3969024"/>
            <a:ext cx="612000" cy="612000"/>
          </a:xfrm>
          <a:prstGeom prst="rect">
            <a:avLst/>
          </a:prstGeom>
          <a:noFill/>
          <a:ln>
            <a:noFill/>
          </a:ln>
        </p:spPr>
      </p:pic>
      <p:pic>
        <p:nvPicPr>
          <p:cNvPr id="791" name="Google Shape;93;p1">
            <a:extLst>
              <a:ext uri="{FF2B5EF4-FFF2-40B4-BE49-F238E27FC236}">
                <a16:creationId xmlns:a16="http://schemas.microsoft.com/office/drawing/2014/main" id="{ABE4256D-104A-2F34-8D26-C480EEE3EE00}"/>
              </a:ext>
            </a:extLst>
          </p:cNvPr>
          <p:cNvPicPr preferRelativeResize="0">
            <a:picLocks noChangeAspect="1"/>
          </p:cNvPicPr>
          <p:nvPr/>
        </p:nvPicPr>
        <p:blipFill rotWithShape="1">
          <a:blip r:embed="rId6">
            <a:alphaModFix/>
          </a:blip>
          <a:srcRect l="19750" t="9867" r="16875" b="10571"/>
          <a:stretch/>
        </p:blipFill>
        <p:spPr>
          <a:xfrm>
            <a:off x="3715646" y="5130937"/>
            <a:ext cx="720000" cy="508446"/>
          </a:xfrm>
          <a:prstGeom prst="rect">
            <a:avLst/>
          </a:prstGeom>
          <a:noFill/>
          <a:ln>
            <a:noFill/>
          </a:ln>
        </p:spPr>
      </p:pic>
      <p:pic>
        <p:nvPicPr>
          <p:cNvPr id="792" name="Google Shape;95;p1" descr="Štatistický úrad SR - Home">
            <a:extLst>
              <a:ext uri="{FF2B5EF4-FFF2-40B4-BE49-F238E27FC236}">
                <a16:creationId xmlns:a16="http://schemas.microsoft.com/office/drawing/2014/main" id="{692A1C4C-A8C7-2CFE-1955-49688F4C3C43}"/>
              </a:ext>
            </a:extLst>
          </p:cNvPr>
          <p:cNvPicPr preferRelativeResize="0">
            <a:picLocks noChangeAspect="1"/>
          </p:cNvPicPr>
          <p:nvPr/>
        </p:nvPicPr>
        <p:blipFill rotWithShape="1">
          <a:blip r:embed="rId7">
            <a:alphaModFix/>
          </a:blip>
          <a:srcRect/>
          <a:stretch/>
        </p:blipFill>
        <p:spPr>
          <a:xfrm>
            <a:off x="4372613" y="6094092"/>
            <a:ext cx="1260000" cy="480533"/>
          </a:xfrm>
          <a:prstGeom prst="rect">
            <a:avLst/>
          </a:prstGeom>
          <a:noFill/>
          <a:ln>
            <a:noFill/>
          </a:ln>
        </p:spPr>
      </p:pic>
      <p:pic>
        <p:nvPicPr>
          <p:cNvPr id="794" name="Google Shape;101;p1" descr="A black screen with a black background&#10;&#10;Description automatically generated">
            <a:extLst>
              <a:ext uri="{FF2B5EF4-FFF2-40B4-BE49-F238E27FC236}">
                <a16:creationId xmlns:a16="http://schemas.microsoft.com/office/drawing/2014/main" id="{A6D3C345-86A6-18B8-1598-1013EDE73301}"/>
              </a:ext>
            </a:extLst>
          </p:cNvPr>
          <p:cNvPicPr preferRelativeResize="0">
            <a:picLocks noChangeAspect="1"/>
          </p:cNvPicPr>
          <p:nvPr/>
        </p:nvPicPr>
        <p:blipFill rotWithShape="1">
          <a:blip r:embed="rId8">
            <a:alphaModFix/>
          </a:blip>
          <a:srcRect/>
          <a:stretch/>
        </p:blipFill>
        <p:spPr>
          <a:xfrm>
            <a:off x="7577852" y="3706930"/>
            <a:ext cx="756000" cy="447269"/>
          </a:xfrm>
          <a:prstGeom prst="rect">
            <a:avLst/>
          </a:prstGeom>
          <a:noFill/>
          <a:ln>
            <a:noFill/>
          </a:ln>
        </p:spPr>
      </p:pic>
      <p:pic>
        <p:nvPicPr>
          <p:cNvPr id="795" name="Google Shape;105;p1" descr="A white circle with lines in it&#10;&#10;Description automatically generated">
            <a:extLst>
              <a:ext uri="{FF2B5EF4-FFF2-40B4-BE49-F238E27FC236}">
                <a16:creationId xmlns:a16="http://schemas.microsoft.com/office/drawing/2014/main" id="{40598E0B-E7C6-5619-AEAD-EB1DFE7479D5}"/>
              </a:ext>
            </a:extLst>
          </p:cNvPr>
          <p:cNvPicPr preferRelativeResize="0">
            <a:picLocks noChangeAspect="1"/>
          </p:cNvPicPr>
          <p:nvPr/>
        </p:nvPicPr>
        <p:blipFill rotWithShape="1">
          <a:blip r:embed="rId9">
            <a:alphaModFix/>
          </a:blip>
          <a:srcRect/>
          <a:stretch/>
        </p:blipFill>
        <p:spPr>
          <a:xfrm>
            <a:off x="10890636" y="2853201"/>
            <a:ext cx="612000" cy="612000"/>
          </a:xfrm>
          <a:prstGeom prst="rect">
            <a:avLst/>
          </a:prstGeom>
          <a:noFill/>
          <a:ln>
            <a:noFill/>
          </a:ln>
        </p:spPr>
      </p:pic>
      <p:cxnSp>
        <p:nvCxnSpPr>
          <p:cNvPr id="773" name="Egyenes összekötő 334">
            <a:extLst>
              <a:ext uri="{FF2B5EF4-FFF2-40B4-BE49-F238E27FC236}">
                <a16:creationId xmlns:a16="http://schemas.microsoft.com/office/drawing/2014/main" id="{58CCC0F6-C3D7-82A6-D222-C625016914FC}"/>
              </a:ext>
            </a:extLst>
          </p:cNvPr>
          <p:cNvCxnSpPr>
            <a:cxnSpLocks/>
          </p:cNvCxnSpPr>
          <p:nvPr/>
        </p:nvCxnSpPr>
        <p:spPr>
          <a:xfrm flipV="1">
            <a:off x="3662848" y="4095750"/>
            <a:ext cx="1057229" cy="436039"/>
          </a:xfrm>
          <a:prstGeom prst="line">
            <a:avLst/>
          </a:prstGeom>
          <a:noFill/>
          <a:ln w="28575" cap="flat" cmpd="sng" algn="ctr">
            <a:solidFill>
              <a:sysClr val="windowText" lastClr="000000"/>
            </a:solidFill>
            <a:prstDash val="sysDot"/>
            <a:miter lim="800000"/>
          </a:ln>
          <a:effectLst/>
        </p:spPr>
      </p:cxnSp>
      <p:pic>
        <p:nvPicPr>
          <p:cNvPr id="797" name="Picture 796" descr="A black background with a black square&#10;&#10;Description automatically generated with medium confidence">
            <a:extLst>
              <a:ext uri="{FF2B5EF4-FFF2-40B4-BE49-F238E27FC236}">
                <a16:creationId xmlns:a16="http://schemas.microsoft.com/office/drawing/2014/main" id="{4633017F-7CB9-E61F-838B-95CB56C74014}"/>
              </a:ext>
            </a:extLst>
          </p:cNvPr>
          <p:cNvPicPr>
            <a:picLocks noChangeAspect="1"/>
          </p:cNvPicPr>
          <p:nvPr/>
        </p:nvPicPr>
        <p:blipFill>
          <a:blip r:embed="rId10"/>
          <a:stretch>
            <a:fillRect/>
          </a:stretch>
        </p:blipFill>
        <p:spPr>
          <a:xfrm>
            <a:off x="9607001" y="3106953"/>
            <a:ext cx="1116000" cy="318060"/>
          </a:xfrm>
          <a:prstGeom prst="rect">
            <a:avLst/>
          </a:prstGeom>
        </p:spPr>
      </p:pic>
      <p:pic>
        <p:nvPicPr>
          <p:cNvPr id="803" name="Picture 802" descr="A black and grey text&#10;&#10;Description automatically generated">
            <a:extLst>
              <a:ext uri="{FF2B5EF4-FFF2-40B4-BE49-F238E27FC236}">
                <a16:creationId xmlns:a16="http://schemas.microsoft.com/office/drawing/2014/main" id="{C19BF4F0-8012-A73B-FA7C-5FAC8EA0E026}"/>
              </a:ext>
            </a:extLst>
          </p:cNvPr>
          <p:cNvPicPr>
            <a:picLocks noChangeAspect="1"/>
          </p:cNvPicPr>
          <p:nvPr/>
        </p:nvPicPr>
        <p:blipFill>
          <a:blip r:embed="rId11"/>
          <a:stretch>
            <a:fillRect/>
          </a:stretch>
        </p:blipFill>
        <p:spPr>
          <a:xfrm>
            <a:off x="9846104" y="3739834"/>
            <a:ext cx="1188000" cy="267300"/>
          </a:xfrm>
          <a:prstGeom prst="rect">
            <a:avLst/>
          </a:prstGeom>
        </p:spPr>
      </p:pic>
      <p:pic>
        <p:nvPicPr>
          <p:cNvPr id="804" name="Google Shape;87;p1" descr="Slovenská národná knižnica Author Profile | FlipHTML5 Publisher">
            <a:extLst>
              <a:ext uri="{FF2B5EF4-FFF2-40B4-BE49-F238E27FC236}">
                <a16:creationId xmlns:a16="http://schemas.microsoft.com/office/drawing/2014/main" id="{8DDD5247-7252-8E61-01D3-1DD191F76709}"/>
              </a:ext>
            </a:extLst>
          </p:cNvPr>
          <p:cNvPicPr preferRelativeResize="0">
            <a:picLocks noChangeAspect="1"/>
          </p:cNvPicPr>
          <p:nvPr/>
        </p:nvPicPr>
        <p:blipFill rotWithShape="1">
          <a:blip r:embed="rId12">
            <a:alphaModFix/>
          </a:blip>
          <a:srcRect/>
          <a:stretch/>
        </p:blipFill>
        <p:spPr>
          <a:xfrm>
            <a:off x="1224762" y="3198146"/>
            <a:ext cx="756000" cy="756000"/>
          </a:xfrm>
          <a:prstGeom prst="rect">
            <a:avLst/>
          </a:prstGeom>
          <a:noFill/>
          <a:ln>
            <a:noFill/>
          </a:ln>
        </p:spPr>
      </p:pic>
      <p:pic>
        <p:nvPicPr>
          <p:cNvPr id="805" name="Google Shape;96;p1" descr="National and University Library of Slovenia, Ljubljana, Slovenia — Google  Arts &amp; Culture">
            <a:extLst>
              <a:ext uri="{FF2B5EF4-FFF2-40B4-BE49-F238E27FC236}">
                <a16:creationId xmlns:a16="http://schemas.microsoft.com/office/drawing/2014/main" id="{15809987-7E10-084F-31E7-7D3D66FA42F6}"/>
              </a:ext>
            </a:extLst>
          </p:cNvPr>
          <p:cNvPicPr preferRelativeResize="0">
            <a:picLocks noChangeAspect="1"/>
          </p:cNvPicPr>
          <p:nvPr/>
        </p:nvPicPr>
        <p:blipFill rotWithShape="1">
          <a:blip r:embed="rId13">
            <a:alphaModFix/>
          </a:blip>
          <a:srcRect/>
          <a:stretch/>
        </p:blipFill>
        <p:spPr>
          <a:xfrm>
            <a:off x="852873" y="5921634"/>
            <a:ext cx="970106" cy="756000"/>
          </a:xfrm>
          <a:prstGeom prst="rect">
            <a:avLst/>
          </a:prstGeom>
          <a:noFill/>
          <a:ln>
            <a:noFill/>
          </a:ln>
        </p:spPr>
      </p:pic>
      <p:pic>
        <p:nvPicPr>
          <p:cNvPr id="806" name="Google Shape;111;p2">
            <a:extLst>
              <a:ext uri="{FF2B5EF4-FFF2-40B4-BE49-F238E27FC236}">
                <a16:creationId xmlns:a16="http://schemas.microsoft.com/office/drawing/2014/main" id="{A31E7BD0-939A-6401-722B-AD60607CAF38}"/>
              </a:ext>
            </a:extLst>
          </p:cNvPr>
          <p:cNvPicPr preferRelativeResize="0">
            <a:picLocks noChangeAspect="1"/>
          </p:cNvPicPr>
          <p:nvPr/>
        </p:nvPicPr>
        <p:blipFill rotWithShape="1">
          <a:blip r:embed="rId14">
            <a:alphaModFix/>
          </a:blip>
          <a:srcRect/>
          <a:stretch/>
        </p:blipFill>
        <p:spPr>
          <a:xfrm>
            <a:off x="1936088" y="4132255"/>
            <a:ext cx="540000" cy="765857"/>
          </a:xfrm>
          <a:prstGeom prst="rect">
            <a:avLst/>
          </a:prstGeom>
          <a:noFill/>
          <a:ln>
            <a:noFill/>
          </a:ln>
        </p:spPr>
      </p:pic>
      <p:sp>
        <p:nvSpPr>
          <p:cNvPr id="807" name="Ellipszis 279">
            <a:extLst>
              <a:ext uri="{FF2B5EF4-FFF2-40B4-BE49-F238E27FC236}">
                <a16:creationId xmlns:a16="http://schemas.microsoft.com/office/drawing/2014/main" id="{184DEFD1-AFD9-1842-C1DD-4209DE1DE66F}"/>
              </a:ext>
            </a:extLst>
          </p:cNvPr>
          <p:cNvSpPr/>
          <p:nvPr/>
        </p:nvSpPr>
        <p:spPr>
          <a:xfrm>
            <a:off x="1914126" y="3528265"/>
            <a:ext cx="99775" cy="99775"/>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09" name="Ellipszis 279">
            <a:extLst>
              <a:ext uri="{FF2B5EF4-FFF2-40B4-BE49-F238E27FC236}">
                <a16:creationId xmlns:a16="http://schemas.microsoft.com/office/drawing/2014/main" id="{231872E5-E095-C98D-CE0A-139DA33D7926}"/>
              </a:ext>
            </a:extLst>
          </p:cNvPr>
          <p:cNvSpPr/>
          <p:nvPr/>
        </p:nvSpPr>
        <p:spPr>
          <a:xfrm>
            <a:off x="5166827" y="5905060"/>
            <a:ext cx="99775" cy="99775"/>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810" name="Egyenes összekötő 340">
            <a:extLst>
              <a:ext uri="{FF2B5EF4-FFF2-40B4-BE49-F238E27FC236}">
                <a16:creationId xmlns:a16="http://schemas.microsoft.com/office/drawing/2014/main" id="{3411A5A2-F94F-2A9B-26FF-B2EA26BCAA19}"/>
              </a:ext>
            </a:extLst>
          </p:cNvPr>
          <p:cNvCxnSpPr>
            <a:cxnSpLocks/>
          </p:cNvCxnSpPr>
          <p:nvPr/>
        </p:nvCxnSpPr>
        <p:spPr>
          <a:xfrm>
            <a:off x="3595224" y="5841530"/>
            <a:ext cx="1566685" cy="92587"/>
          </a:xfrm>
          <a:prstGeom prst="line">
            <a:avLst/>
          </a:prstGeom>
          <a:noFill/>
          <a:ln w="28575" cap="flat" cmpd="sng" algn="ctr">
            <a:solidFill>
              <a:sysClr val="windowText" lastClr="000000"/>
            </a:solidFill>
            <a:prstDash val="sysDot"/>
            <a:miter lim="800000"/>
          </a:ln>
          <a:effectLst/>
        </p:spPr>
      </p:cxnSp>
      <p:pic>
        <p:nvPicPr>
          <p:cNvPr id="814" name="Google Shape;163;p5">
            <a:extLst>
              <a:ext uri="{FF2B5EF4-FFF2-40B4-BE49-F238E27FC236}">
                <a16:creationId xmlns:a16="http://schemas.microsoft.com/office/drawing/2014/main" id="{23C2B76E-DD78-043C-D125-FE46DF443688}"/>
              </a:ext>
            </a:extLst>
          </p:cNvPr>
          <p:cNvPicPr preferRelativeResize="0">
            <a:picLocks noChangeAspect="1"/>
          </p:cNvPicPr>
          <p:nvPr/>
        </p:nvPicPr>
        <p:blipFill rotWithShape="1">
          <a:blip r:embed="rId15">
            <a:alphaModFix/>
          </a:blip>
          <a:srcRect/>
          <a:stretch/>
        </p:blipFill>
        <p:spPr>
          <a:xfrm>
            <a:off x="8001674" y="6138076"/>
            <a:ext cx="720000" cy="720000"/>
          </a:xfrm>
          <a:prstGeom prst="rect">
            <a:avLst/>
          </a:prstGeom>
          <a:noFill/>
          <a:ln>
            <a:noFill/>
          </a:ln>
        </p:spPr>
      </p:pic>
      <p:cxnSp>
        <p:nvCxnSpPr>
          <p:cNvPr id="815" name="Egyenes összekötő 330">
            <a:extLst>
              <a:ext uri="{FF2B5EF4-FFF2-40B4-BE49-F238E27FC236}">
                <a16:creationId xmlns:a16="http://schemas.microsoft.com/office/drawing/2014/main" id="{DB29EEA8-CFCB-DBCB-C894-569E3DCE090E}"/>
              </a:ext>
            </a:extLst>
          </p:cNvPr>
          <p:cNvCxnSpPr>
            <a:cxnSpLocks/>
          </p:cNvCxnSpPr>
          <p:nvPr/>
        </p:nvCxnSpPr>
        <p:spPr>
          <a:xfrm flipH="1" flipV="1">
            <a:off x="9625272" y="2931097"/>
            <a:ext cx="1237887" cy="127538"/>
          </a:xfrm>
          <a:prstGeom prst="line">
            <a:avLst/>
          </a:prstGeom>
          <a:noFill/>
          <a:ln w="28575" cap="flat" cmpd="sng" algn="ctr">
            <a:solidFill>
              <a:sysClr val="windowText" lastClr="000000"/>
            </a:solidFill>
            <a:prstDash val="sysDot"/>
            <a:miter lim="800000"/>
          </a:ln>
          <a:effectLst/>
        </p:spPr>
      </p:cxnSp>
      <p:sp>
        <p:nvSpPr>
          <p:cNvPr id="817" name="Ellipszis 279">
            <a:extLst>
              <a:ext uri="{FF2B5EF4-FFF2-40B4-BE49-F238E27FC236}">
                <a16:creationId xmlns:a16="http://schemas.microsoft.com/office/drawing/2014/main" id="{ADA1C414-5106-037E-9F45-14874336CA39}"/>
              </a:ext>
            </a:extLst>
          </p:cNvPr>
          <p:cNvSpPr/>
          <p:nvPr/>
        </p:nvSpPr>
        <p:spPr>
          <a:xfrm>
            <a:off x="10823976" y="3044067"/>
            <a:ext cx="99775" cy="99775"/>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825" name="Egyenes összekötő 330">
            <a:extLst>
              <a:ext uri="{FF2B5EF4-FFF2-40B4-BE49-F238E27FC236}">
                <a16:creationId xmlns:a16="http://schemas.microsoft.com/office/drawing/2014/main" id="{CAC523BA-2024-C7BF-B413-475A70997F8F}"/>
              </a:ext>
            </a:extLst>
          </p:cNvPr>
          <p:cNvCxnSpPr>
            <a:cxnSpLocks/>
          </p:cNvCxnSpPr>
          <p:nvPr/>
        </p:nvCxnSpPr>
        <p:spPr>
          <a:xfrm flipH="1">
            <a:off x="7169392" y="2695825"/>
            <a:ext cx="1554252" cy="455245"/>
          </a:xfrm>
          <a:prstGeom prst="line">
            <a:avLst/>
          </a:prstGeom>
          <a:noFill/>
          <a:ln w="28575" cap="flat" cmpd="sng" algn="ctr">
            <a:solidFill>
              <a:sysClr val="windowText" lastClr="000000"/>
            </a:solidFill>
            <a:prstDash val="sysDot"/>
            <a:miter lim="800000"/>
          </a:ln>
          <a:effectLst/>
        </p:spPr>
      </p:cxnSp>
      <p:cxnSp>
        <p:nvCxnSpPr>
          <p:cNvPr id="828" name="Egyenes összekötő 337">
            <a:extLst>
              <a:ext uri="{FF2B5EF4-FFF2-40B4-BE49-F238E27FC236}">
                <a16:creationId xmlns:a16="http://schemas.microsoft.com/office/drawing/2014/main" id="{90346FC9-DE32-E676-27EB-9FBC920EB5FE}"/>
              </a:ext>
            </a:extLst>
          </p:cNvPr>
          <p:cNvCxnSpPr>
            <a:cxnSpLocks/>
            <a:endCxn id="779" idx="3"/>
          </p:cNvCxnSpPr>
          <p:nvPr/>
        </p:nvCxnSpPr>
        <p:spPr>
          <a:xfrm flipV="1">
            <a:off x="6701018" y="5352635"/>
            <a:ext cx="775486" cy="233069"/>
          </a:xfrm>
          <a:prstGeom prst="line">
            <a:avLst/>
          </a:prstGeom>
          <a:noFill/>
          <a:ln w="28575" cap="flat" cmpd="sng" algn="ctr">
            <a:solidFill>
              <a:schemeClr val="tx1">
                <a:lumMod val="75000"/>
              </a:schemeClr>
            </a:solidFill>
            <a:prstDash val="sysDot"/>
            <a:miter lim="800000"/>
          </a:ln>
          <a:effectLst/>
        </p:spPr>
      </p:cxnSp>
      <p:cxnSp>
        <p:nvCxnSpPr>
          <p:cNvPr id="832" name="Egyenes összekötő 334">
            <a:extLst>
              <a:ext uri="{FF2B5EF4-FFF2-40B4-BE49-F238E27FC236}">
                <a16:creationId xmlns:a16="http://schemas.microsoft.com/office/drawing/2014/main" id="{D17100B3-7F42-8ACF-B7F8-B120AF309519}"/>
              </a:ext>
            </a:extLst>
          </p:cNvPr>
          <p:cNvCxnSpPr>
            <a:cxnSpLocks/>
          </p:cNvCxnSpPr>
          <p:nvPr/>
        </p:nvCxnSpPr>
        <p:spPr>
          <a:xfrm>
            <a:off x="5685803" y="4219962"/>
            <a:ext cx="918353" cy="105470"/>
          </a:xfrm>
          <a:prstGeom prst="line">
            <a:avLst/>
          </a:prstGeom>
          <a:noFill/>
          <a:ln w="28575" cap="flat" cmpd="sng" algn="ctr">
            <a:solidFill>
              <a:schemeClr val="bg1"/>
            </a:solidFill>
            <a:prstDash val="sysDot"/>
            <a:miter lim="800000"/>
          </a:ln>
          <a:effectLst/>
        </p:spPr>
      </p:cxnSp>
      <p:cxnSp>
        <p:nvCxnSpPr>
          <p:cNvPr id="835" name="Egyenes összekötő 334">
            <a:extLst>
              <a:ext uri="{FF2B5EF4-FFF2-40B4-BE49-F238E27FC236}">
                <a16:creationId xmlns:a16="http://schemas.microsoft.com/office/drawing/2014/main" id="{04F89382-D982-A9F5-BC09-F37CF6B38085}"/>
              </a:ext>
            </a:extLst>
          </p:cNvPr>
          <p:cNvCxnSpPr>
            <a:cxnSpLocks/>
            <a:stCxn id="777" idx="5"/>
          </p:cNvCxnSpPr>
          <p:nvPr/>
        </p:nvCxnSpPr>
        <p:spPr>
          <a:xfrm>
            <a:off x="4755352" y="4131025"/>
            <a:ext cx="980338" cy="88937"/>
          </a:xfrm>
          <a:prstGeom prst="line">
            <a:avLst/>
          </a:prstGeom>
          <a:noFill/>
          <a:ln w="28575" cap="flat" cmpd="sng" algn="ctr">
            <a:solidFill>
              <a:schemeClr val="tx1">
                <a:lumMod val="75000"/>
              </a:schemeClr>
            </a:solidFill>
            <a:prstDash val="sysDot"/>
            <a:miter lim="800000"/>
          </a:ln>
          <a:effectLst/>
        </p:spPr>
      </p:cxnSp>
      <p:cxnSp>
        <p:nvCxnSpPr>
          <p:cNvPr id="843" name="Egyenes összekötő 330">
            <a:extLst>
              <a:ext uri="{FF2B5EF4-FFF2-40B4-BE49-F238E27FC236}">
                <a16:creationId xmlns:a16="http://schemas.microsoft.com/office/drawing/2014/main" id="{60C266A5-FC13-796C-C601-FEF3C25442B5}"/>
              </a:ext>
            </a:extLst>
          </p:cNvPr>
          <p:cNvCxnSpPr>
            <a:cxnSpLocks/>
          </p:cNvCxnSpPr>
          <p:nvPr/>
        </p:nvCxnSpPr>
        <p:spPr>
          <a:xfrm flipH="1">
            <a:off x="4720076" y="3375798"/>
            <a:ext cx="683519" cy="152467"/>
          </a:xfrm>
          <a:prstGeom prst="line">
            <a:avLst/>
          </a:prstGeom>
          <a:noFill/>
          <a:ln w="28575" cap="flat" cmpd="sng" algn="ctr">
            <a:solidFill>
              <a:schemeClr val="tx1">
                <a:lumMod val="75000"/>
              </a:schemeClr>
            </a:solidFill>
            <a:prstDash val="sysDot"/>
            <a:miter lim="800000"/>
          </a:ln>
          <a:effectLst/>
        </p:spPr>
      </p:cxnSp>
      <p:cxnSp>
        <p:nvCxnSpPr>
          <p:cNvPr id="907" name="Egyenes összekötő 291">
            <a:extLst>
              <a:ext uri="{FF2B5EF4-FFF2-40B4-BE49-F238E27FC236}">
                <a16:creationId xmlns:a16="http://schemas.microsoft.com/office/drawing/2014/main" id="{325F4C5B-9CB5-3B3C-63F7-4CD954B28625}"/>
              </a:ext>
            </a:extLst>
          </p:cNvPr>
          <p:cNvCxnSpPr>
            <a:cxnSpLocks/>
          </p:cNvCxnSpPr>
          <p:nvPr/>
        </p:nvCxnSpPr>
        <p:spPr>
          <a:xfrm flipV="1">
            <a:off x="1873035" y="5778012"/>
            <a:ext cx="694008" cy="154741"/>
          </a:xfrm>
          <a:prstGeom prst="line">
            <a:avLst/>
          </a:prstGeom>
          <a:noFill/>
          <a:ln w="28575" cap="flat" cmpd="sng" algn="ctr">
            <a:solidFill>
              <a:sysClr val="windowText" lastClr="000000"/>
            </a:solidFill>
            <a:prstDash val="solid"/>
            <a:miter lim="800000"/>
          </a:ln>
          <a:effectLst/>
        </p:spPr>
      </p:cxnSp>
      <p:pic>
        <p:nvPicPr>
          <p:cNvPr id="911" name="Picture 910" descr="A pink logo with white text&#10;&#10;Description automatically generated">
            <a:extLst>
              <a:ext uri="{FF2B5EF4-FFF2-40B4-BE49-F238E27FC236}">
                <a16:creationId xmlns:a16="http://schemas.microsoft.com/office/drawing/2014/main" id="{35E7F42A-056E-42FE-4A6E-59FC3FEDD0BA}"/>
              </a:ext>
            </a:extLst>
          </p:cNvPr>
          <p:cNvPicPr>
            <a:picLocks noChangeAspect="1"/>
          </p:cNvPicPr>
          <p:nvPr/>
        </p:nvPicPr>
        <p:blipFill>
          <a:blip r:embed="rId16"/>
          <a:stretch>
            <a:fillRect/>
          </a:stretch>
        </p:blipFill>
        <p:spPr>
          <a:xfrm>
            <a:off x="10532717" y="5180662"/>
            <a:ext cx="720000" cy="452868"/>
          </a:xfrm>
          <a:prstGeom prst="rect">
            <a:avLst/>
          </a:prstGeom>
        </p:spPr>
      </p:pic>
      <p:sp>
        <p:nvSpPr>
          <p:cNvPr id="914" name="Google Shape;359;p19">
            <a:extLst>
              <a:ext uri="{FF2B5EF4-FFF2-40B4-BE49-F238E27FC236}">
                <a16:creationId xmlns:a16="http://schemas.microsoft.com/office/drawing/2014/main" id="{13C07468-7B39-F400-304F-7E47E289201E}"/>
              </a:ext>
            </a:extLst>
          </p:cNvPr>
          <p:cNvSpPr txBox="1"/>
          <p:nvPr/>
        </p:nvSpPr>
        <p:spPr>
          <a:xfrm>
            <a:off x="9774788" y="5573111"/>
            <a:ext cx="2238803" cy="1284927"/>
          </a:xfrm>
          <a:prstGeom prst="rect">
            <a:avLst/>
          </a:prstGeom>
          <a:noFill/>
          <a:ln>
            <a:noFill/>
          </a:ln>
        </p:spPr>
        <p:txBody>
          <a:bodyPr spcFirstLastPara="1" wrap="square" lIns="91425" tIns="45700" rIns="91425" bIns="45700" anchor="t" anchorCtr="0">
            <a:spAutoFit/>
          </a:bodyPr>
          <a:lstStyle/>
          <a:p>
            <a:pPr marL="0" marR="0" lvl="0" indent="0" algn="ctr" rtl="0">
              <a:lnSpc>
                <a:spcPct val="115000"/>
              </a:lnSpc>
              <a:spcBef>
                <a:spcPts val="1200"/>
              </a:spcBef>
              <a:spcAft>
                <a:spcPts val="0"/>
              </a:spcAft>
              <a:buClr>
                <a:schemeClr val="dk2"/>
              </a:buClr>
              <a:buSzPts val="1100"/>
              <a:buFont typeface="Arial"/>
              <a:buNone/>
            </a:pPr>
            <a:r>
              <a:rPr lang="en-GB" sz="1400" b="1" i="0" u="none" strike="noStrike" cap="none" dirty="0">
                <a:solidFill>
                  <a:schemeClr val="dk2"/>
                </a:solidFill>
                <a:latin typeface="Arial"/>
                <a:ea typeface="Arial"/>
                <a:cs typeface="Arial"/>
                <a:sym typeface="Arial"/>
              </a:rPr>
              <a:t>Local content regulation</a:t>
            </a:r>
          </a:p>
          <a:p>
            <a:pPr marL="0" marR="0" lvl="0" indent="0" algn="l" rtl="0">
              <a:lnSpc>
                <a:spcPct val="115000"/>
              </a:lnSpc>
              <a:spcBef>
                <a:spcPts val="1200"/>
              </a:spcBef>
              <a:spcAft>
                <a:spcPts val="0"/>
              </a:spcAft>
              <a:buClr>
                <a:schemeClr val="dk2"/>
              </a:buClr>
              <a:buSzPts val="1100"/>
              <a:buFont typeface="Arial"/>
              <a:buNone/>
            </a:pPr>
            <a:r>
              <a:rPr lang="hu-HU" sz="1200" b="0" i="0" u="none" strike="noStrike" cap="none" dirty="0">
                <a:solidFill>
                  <a:schemeClr val="lt1"/>
                </a:solidFill>
                <a:latin typeface="Arial"/>
                <a:ea typeface="Arial"/>
                <a:cs typeface="Arial"/>
                <a:sym typeface="Arial"/>
              </a:rPr>
              <a:t>Help radio stations to comply with legal local content quotas</a:t>
            </a:r>
            <a:r>
              <a:rPr lang="en-GB" sz="1200" b="0" i="0" u="none" strike="noStrike" cap="none" dirty="0">
                <a:solidFill>
                  <a:schemeClr val="lt1"/>
                </a:solidFill>
                <a:latin typeface="Arial"/>
                <a:ea typeface="Arial"/>
                <a:cs typeface="Arial"/>
                <a:sym typeface="Arial"/>
              </a:rPr>
              <a:t>.</a:t>
            </a:r>
            <a:endParaRPr lang="en-US" sz="1200" b="0" i="0" u="none" strike="noStrike" cap="none" dirty="0">
              <a:solidFill>
                <a:srgbClr val="000000"/>
              </a:solidFill>
              <a:latin typeface="Arial"/>
              <a:ea typeface="Arial"/>
              <a:cs typeface="Arial"/>
              <a:sym typeface="Arial"/>
            </a:endParaRPr>
          </a:p>
        </p:txBody>
      </p:sp>
      <p:sp>
        <p:nvSpPr>
          <p:cNvPr id="916" name="Google Shape;359;p19">
            <a:extLst>
              <a:ext uri="{FF2B5EF4-FFF2-40B4-BE49-F238E27FC236}">
                <a16:creationId xmlns:a16="http://schemas.microsoft.com/office/drawing/2014/main" id="{58FE67C9-CA68-77F9-DFE6-725D191CF3A5}"/>
              </a:ext>
            </a:extLst>
          </p:cNvPr>
          <p:cNvSpPr txBox="1"/>
          <p:nvPr/>
        </p:nvSpPr>
        <p:spPr>
          <a:xfrm>
            <a:off x="9284610" y="1430957"/>
            <a:ext cx="2238803" cy="1284927"/>
          </a:xfrm>
          <a:prstGeom prst="rect">
            <a:avLst/>
          </a:prstGeom>
          <a:noFill/>
          <a:ln>
            <a:noFill/>
          </a:ln>
        </p:spPr>
        <p:txBody>
          <a:bodyPr spcFirstLastPara="1" wrap="square" lIns="91425" tIns="45700" rIns="91425" bIns="45700" anchor="t" anchorCtr="0">
            <a:spAutoFit/>
          </a:bodyPr>
          <a:lstStyle/>
          <a:p>
            <a:pPr marL="0" marR="0" lvl="0" indent="0" algn="ctr" rtl="0">
              <a:lnSpc>
                <a:spcPct val="115000"/>
              </a:lnSpc>
              <a:spcBef>
                <a:spcPts val="1200"/>
              </a:spcBef>
              <a:spcAft>
                <a:spcPts val="0"/>
              </a:spcAft>
              <a:buClr>
                <a:schemeClr val="dk2"/>
              </a:buClr>
              <a:buSzPts val="1100"/>
              <a:buFont typeface="Arial"/>
              <a:buNone/>
            </a:pPr>
            <a:r>
              <a:rPr lang="en-GB" sz="1400" b="1" i="0" u="none" strike="noStrike" cap="none" dirty="0">
                <a:solidFill>
                  <a:schemeClr val="dk2"/>
                </a:solidFill>
                <a:latin typeface="Arial"/>
                <a:ea typeface="Arial"/>
                <a:cs typeface="Arial"/>
                <a:sym typeface="Arial"/>
              </a:rPr>
              <a:t>Data health checks</a:t>
            </a:r>
          </a:p>
          <a:p>
            <a:pPr marL="0" marR="0" lvl="0" indent="0" algn="ctr" rtl="0">
              <a:lnSpc>
                <a:spcPct val="115000"/>
              </a:lnSpc>
              <a:spcBef>
                <a:spcPts val="1200"/>
              </a:spcBef>
              <a:spcAft>
                <a:spcPts val="0"/>
              </a:spcAft>
              <a:buClr>
                <a:schemeClr val="dk2"/>
              </a:buClr>
              <a:buSzPts val="1100"/>
              <a:buFont typeface="Arial"/>
              <a:buNone/>
            </a:pPr>
            <a:r>
              <a:rPr lang="en-GB" sz="1200" b="0" i="0" u="none" strike="noStrike" cap="none" dirty="0">
                <a:solidFill>
                  <a:schemeClr val="lt1"/>
                </a:solidFill>
                <a:latin typeface="Arial"/>
                <a:ea typeface="Arial"/>
                <a:cs typeface="Arial"/>
                <a:sym typeface="Arial"/>
              </a:rPr>
              <a:t>Ensure that streaming services can recommend the music and pay out artist</a:t>
            </a:r>
            <a:endParaRPr lang="en-US" sz="1200" b="0" i="0" u="none" strike="noStrike" cap="none" dirty="0">
              <a:solidFill>
                <a:srgbClr val="000000"/>
              </a:solidFill>
              <a:latin typeface="Arial"/>
              <a:ea typeface="Arial"/>
              <a:cs typeface="Arial"/>
              <a:sym typeface="Arial"/>
            </a:endParaRPr>
          </a:p>
        </p:txBody>
      </p:sp>
      <p:sp>
        <p:nvSpPr>
          <p:cNvPr id="918" name="Google Shape;359;p19">
            <a:extLst>
              <a:ext uri="{FF2B5EF4-FFF2-40B4-BE49-F238E27FC236}">
                <a16:creationId xmlns:a16="http://schemas.microsoft.com/office/drawing/2014/main" id="{D7C1F8B1-7438-ADA7-1A62-4F32BAACBD74}"/>
              </a:ext>
            </a:extLst>
          </p:cNvPr>
          <p:cNvSpPr txBox="1"/>
          <p:nvPr/>
        </p:nvSpPr>
        <p:spPr>
          <a:xfrm>
            <a:off x="9589687" y="3911894"/>
            <a:ext cx="2597577" cy="1072561"/>
          </a:xfrm>
          <a:prstGeom prst="rect">
            <a:avLst/>
          </a:prstGeom>
          <a:noFill/>
          <a:ln>
            <a:noFill/>
          </a:ln>
        </p:spPr>
        <p:txBody>
          <a:bodyPr spcFirstLastPara="1" wrap="square" lIns="91425" tIns="45700" rIns="91425" bIns="45700" anchor="t" anchorCtr="0">
            <a:spAutoFit/>
          </a:bodyPr>
          <a:lstStyle/>
          <a:p>
            <a:pPr marL="0" marR="0" lvl="0" indent="0" algn="ctr" rtl="0">
              <a:lnSpc>
                <a:spcPct val="115000"/>
              </a:lnSpc>
              <a:spcBef>
                <a:spcPts val="1200"/>
              </a:spcBef>
              <a:spcAft>
                <a:spcPts val="0"/>
              </a:spcAft>
              <a:buClr>
                <a:schemeClr val="dk2"/>
              </a:buClr>
              <a:buSzPts val="1100"/>
              <a:buFont typeface="Arial"/>
              <a:buNone/>
            </a:pPr>
            <a:r>
              <a:rPr lang="en-GB" sz="1400" b="1" i="0" u="none" strike="noStrike" cap="none" dirty="0">
                <a:solidFill>
                  <a:schemeClr val="dk2"/>
                </a:solidFill>
                <a:latin typeface="Arial"/>
                <a:ea typeface="Arial"/>
                <a:cs typeface="Arial"/>
                <a:sym typeface="Arial"/>
              </a:rPr>
              <a:t>Improve recommendations</a:t>
            </a:r>
          </a:p>
          <a:p>
            <a:pPr marL="0" marR="0" lvl="0" indent="0" algn="ctr" rtl="0">
              <a:lnSpc>
                <a:spcPct val="115000"/>
              </a:lnSpc>
              <a:spcBef>
                <a:spcPts val="1200"/>
              </a:spcBef>
              <a:spcAft>
                <a:spcPts val="0"/>
              </a:spcAft>
              <a:buClr>
                <a:schemeClr val="dk2"/>
              </a:buClr>
              <a:buSzPts val="1100"/>
              <a:buFont typeface="Arial"/>
              <a:buNone/>
            </a:pPr>
            <a:r>
              <a:rPr lang="en-GB" sz="1200" b="0" i="0" u="none" strike="noStrike" cap="none" dirty="0">
                <a:solidFill>
                  <a:schemeClr val="lt1"/>
                </a:solidFill>
                <a:latin typeface="Arial"/>
                <a:ea typeface="Arial"/>
                <a:cs typeface="Arial"/>
                <a:sym typeface="Arial"/>
              </a:rPr>
              <a:t>Music info </a:t>
            </a:r>
            <a:r>
              <a:rPr lang="en-GB" sz="1200" b="0" i="0" u="none" strike="noStrike" cap="none" dirty="0" err="1">
                <a:solidFill>
                  <a:schemeClr val="lt1"/>
                </a:solidFill>
                <a:latin typeface="Arial"/>
                <a:ea typeface="Arial"/>
                <a:cs typeface="Arial"/>
                <a:sym typeface="Arial"/>
              </a:rPr>
              <a:t>center</a:t>
            </a:r>
            <a:r>
              <a:rPr lang="en-GB" sz="1200" b="0" i="0" u="none" strike="noStrike" cap="none" dirty="0">
                <a:solidFill>
                  <a:schemeClr val="lt1"/>
                </a:solidFill>
                <a:latin typeface="Arial"/>
                <a:ea typeface="Arial"/>
                <a:cs typeface="Arial"/>
                <a:sym typeface="Arial"/>
              </a:rPr>
              <a:t> sends authoritative repertoire data</a:t>
            </a:r>
            <a:endParaRPr lang="en-US" sz="1200" b="0" i="0" u="none" strike="noStrike" cap="none" dirty="0">
              <a:solidFill>
                <a:srgbClr val="000000"/>
              </a:solidFill>
              <a:latin typeface="Arial"/>
              <a:ea typeface="Arial"/>
              <a:cs typeface="Arial"/>
              <a:sym typeface="Arial"/>
            </a:endParaRPr>
          </a:p>
        </p:txBody>
      </p:sp>
      <p:sp>
        <p:nvSpPr>
          <p:cNvPr id="919" name="Google Shape;359;p19">
            <a:extLst>
              <a:ext uri="{FF2B5EF4-FFF2-40B4-BE49-F238E27FC236}">
                <a16:creationId xmlns:a16="http://schemas.microsoft.com/office/drawing/2014/main" id="{F90E2C24-2134-3550-A04F-316AFC294987}"/>
              </a:ext>
            </a:extLst>
          </p:cNvPr>
          <p:cNvSpPr txBox="1"/>
          <p:nvPr/>
        </p:nvSpPr>
        <p:spPr>
          <a:xfrm>
            <a:off x="5762871" y="5580379"/>
            <a:ext cx="2238803" cy="1284927"/>
          </a:xfrm>
          <a:prstGeom prst="rect">
            <a:avLst/>
          </a:prstGeom>
          <a:noFill/>
          <a:ln>
            <a:noFill/>
          </a:ln>
        </p:spPr>
        <p:txBody>
          <a:bodyPr spcFirstLastPara="1" wrap="square" lIns="91425" tIns="45700" rIns="91425" bIns="45700" anchor="t" anchorCtr="0">
            <a:spAutoFit/>
          </a:bodyPr>
          <a:lstStyle/>
          <a:p>
            <a:pPr marL="0" marR="0" lvl="0" indent="0" algn="ctr" rtl="0">
              <a:lnSpc>
                <a:spcPct val="115000"/>
              </a:lnSpc>
              <a:spcBef>
                <a:spcPts val="1200"/>
              </a:spcBef>
              <a:spcAft>
                <a:spcPts val="0"/>
              </a:spcAft>
              <a:buClr>
                <a:schemeClr val="dk2"/>
              </a:buClr>
              <a:buSzPts val="1100"/>
              <a:buFont typeface="Arial"/>
              <a:buNone/>
            </a:pPr>
            <a:r>
              <a:rPr lang="en-GB" sz="1400" b="1" i="0" u="none" strike="noStrike" cap="none" dirty="0">
                <a:solidFill>
                  <a:schemeClr val="dk2"/>
                </a:solidFill>
                <a:latin typeface="Arial"/>
                <a:ea typeface="Arial"/>
                <a:cs typeface="Arial"/>
                <a:sym typeface="Arial"/>
              </a:rPr>
              <a:t>Improve statistics</a:t>
            </a:r>
          </a:p>
          <a:p>
            <a:pPr marL="0" marR="0" lvl="0" indent="0" algn="ctr" rtl="0">
              <a:lnSpc>
                <a:spcPct val="115000"/>
              </a:lnSpc>
              <a:spcBef>
                <a:spcPts val="1200"/>
              </a:spcBef>
              <a:spcAft>
                <a:spcPts val="0"/>
              </a:spcAft>
              <a:buClr>
                <a:schemeClr val="dk2"/>
              </a:buClr>
              <a:buSzPts val="1100"/>
              <a:buFont typeface="Arial"/>
              <a:buNone/>
            </a:pPr>
            <a:r>
              <a:rPr lang="en-GB" sz="1200" b="0" i="0" u="none" strike="noStrike" cap="none" dirty="0">
                <a:solidFill>
                  <a:schemeClr val="lt1"/>
                </a:solidFill>
                <a:latin typeface="Arial"/>
                <a:ea typeface="Arial"/>
                <a:cs typeface="Arial"/>
                <a:sym typeface="Arial"/>
              </a:rPr>
              <a:t>Satellite business register coordination for better surveys of music</a:t>
            </a:r>
            <a:endParaRPr lang="en-US" sz="1200" b="0" i="0" u="none" strike="noStrike" cap="none" dirty="0">
              <a:solidFill>
                <a:srgbClr val="000000"/>
              </a:solidFill>
              <a:latin typeface="Arial"/>
              <a:ea typeface="Arial"/>
              <a:cs typeface="Arial"/>
              <a:sym typeface="Arial"/>
            </a:endParaRPr>
          </a:p>
        </p:txBody>
      </p:sp>
      <p:sp>
        <p:nvSpPr>
          <p:cNvPr id="927" name="Google Shape;359;p19">
            <a:extLst>
              <a:ext uri="{FF2B5EF4-FFF2-40B4-BE49-F238E27FC236}">
                <a16:creationId xmlns:a16="http://schemas.microsoft.com/office/drawing/2014/main" id="{45138B17-6AD5-CD40-8A3E-6650066865D6}"/>
              </a:ext>
            </a:extLst>
          </p:cNvPr>
          <p:cNvSpPr txBox="1"/>
          <p:nvPr/>
        </p:nvSpPr>
        <p:spPr>
          <a:xfrm>
            <a:off x="-25354" y="4311017"/>
            <a:ext cx="1929273" cy="1497293"/>
          </a:xfrm>
          <a:prstGeom prst="rect">
            <a:avLst/>
          </a:prstGeom>
          <a:noFill/>
          <a:ln>
            <a:noFill/>
          </a:ln>
        </p:spPr>
        <p:txBody>
          <a:bodyPr spcFirstLastPara="1" wrap="square" lIns="91425" tIns="45700" rIns="91425" bIns="45700" anchor="t" anchorCtr="0">
            <a:spAutoFit/>
          </a:bodyPr>
          <a:lstStyle/>
          <a:p>
            <a:pPr marL="0" marR="0" lvl="0" indent="0" algn="ctr" rtl="0">
              <a:lnSpc>
                <a:spcPct val="115000"/>
              </a:lnSpc>
              <a:spcBef>
                <a:spcPts val="1200"/>
              </a:spcBef>
              <a:spcAft>
                <a:spcPts val="0"/>
              </a:spcAft>
              <a:buClr>
                <a:schemeClr val="dk2"/>
              </a:buClr>
              <a:buSzPts val="1100"/>
              <a:buFont typeface="Arial"/>
              <a:buNone/>
            </a:pPr>
            <a:r>
              <a:rPr lang="en-GB" sz="1400" b="1" i="0" u="none" strike="noStrike" cap="none" dirty="0">
                <a:solidFill>
                  <a:schemeClr val="dk2"/>
                </a:solidFill>
                <a:latin typeface="Arial"/>
                <a:ea typeface="Arial"/>
                <a:cs typeface="Arial"/>
                <a:sym typeface="Arial"/>
              </a:rPr>
              <a:t>Integrate libraries</a:t>
            </a:r>
          </a:p>
          <a:p>
            <a:pPr marL="0" marR="0" lvl="0" indent="0" algn="ctr" rtl="0">
              <a:lnSpc>
                <a:spcPct val="115000"/>
              </a:lnSpc>
              <a:spcBef>
                <a:spcPts val="1200"/>
              </a:spcBef>
              <a:spcAft>
                <a:spcPts val="0"/>
              </a:spcAft>
              <a:buClr>
                <a:schemeClr val="dk2"/>
              </a:buClr>
              <a:buSzPts val="1100"/>
              <a:buFont typeface="Arial"/>
              <a:buNone/>
            </a:pPr>
            <a:r>
              <a:rPr lang="en-GB" sz="1200" b="0" i="0" u="none" strike="noStrike" cap="none" dirty="0">
                <a:solidFill>
                  <a:schemeClr val="lt1"/>
                </a:solidFill>
                <a:latin typeface="Arial"/>
                <a:ea typeface="Arial"/>
                <a:cs typeface="Arial"/>
                <a:sym typeface="Arial"/>
              </a:rPr>
              <a:t>Enable search in libraries and archives, locate printed music and records for public lending</a:t>
            </a:r>
            <a:endParaRPr lang="en-US" sz="1200" b="0" i="0" u="none" strike="noStrike" cap="none" dirty="0">
              <a:solidFill>
                <a:srgbClr val="000000"/>
              </a:solidFill>
              <a:latin typeface="Arial"/>
              <a:ea typeface="Arial"/>
              <a:cs typeface="Arial"/>
              <a:sym typeface="Arial"/>
            </a:endParaRPr>
          </a:p>
        </p:txBody>
      </p:sp>
      <p:sp>
        <p:nvSpPr>
          <p:cNvPr id="928" name="Google Shape;359;p19">
            <a:extLst>
              <a:ext uri="{FF2B5EF4-FFF2-40B4-BE49-F238E27FC236}">
                <a16:creationId xmlns:a16="http://schemas.microsoft.com/office/drawing/2014/main" id="{21013C3A-6FE6-C136-E6BF-D8303B409274}"/>
              </a:ext>
            </a:extLst>
          </p:cNvPr>
          <p:cNvSpPr txBox="1"/>
          <p:nvPr/>
        </p:nvSpPr>
        <p:spPr>
          <a:xfrm>
            <a:off x="-8554" y="1708207"/>
            <a:ext cx="2035137" cy="1497293"/>
          </a:xfrm>
          <a:prstGeom prst="rect">
            <a:avLst/>
          </a:prstGeom>
          <a:noFill/>
          <a:ln>
            <a:noFill/>
          </a:ln>
        </p:spPr>
        <p:txBody>
          <a:bodyPr spcFirstLastPara="1" wrap="square" lIns="91425" tIns="45700" rIns="91425" bIns="45700" anchor="t" anchorCtr="0">
            <a:spAutoFit/>
          </a:bodyPr>
          <a:lstStyle/>
          <a:p>
            <a:pPr marL="0" marR="0" lvl="0" indent="0" algn="ctr" rtl="0">
              <a:lnSpc>
                <a:spcPct val="115000"/>
              </a:lnSpc>
              <a:spcBef>
                <a:spcPts val="1200"/>
              </a:spcBef>
              <a:spcAft>
                <a:spcPts val="0"/>
              </a:spcAft>
              <a:buClr>
                <a:schemeClr val="dk2"/>
              </a:buClr>
              <a:buSzPts val="1100"/>
              <a:buFont typeface="Arial"/>
              <a:buNone/>
            </a:pPr>
            <a:r>
              <a:rPr lang="hu-HU" sz="1400" b="1" i="0" u="none" strike="noStrike" cap="none" dirty="0">
                <a:solidFill>
                  <a:schemeClr val="dk2"/>
                </a:solidFill>
                <a:latin typeface="Arial"/>
                <a:ea typeface="Arial"/>
                <a:cs typeface="Arial"/>
                <a:sym typeface="Arial"/>
              </a:rPr>
              <a:t>Printed music</a:t>
            </a:r>
            <a:endParaRPr lang="en-GB" sz="1400" b="1" i="0" u="none" strike="noStrike" cap="none" dirty="0">
              <a:solidFill>
                <a:schemeClr val="dk2"/>
              </a:solidFill>
              <a:latin typeface="Arial"/>
              <a:ea typeface="Arial"/>
              <a:cs typeface="Arial"/>
              <a:sym typeface="Arial"/>
            </a:endParaRPr>
          </a:p>
          <a:p>
            <a:pPr marL="0" marR="0" lvl="0" indent="0" algn="ctr" rtl="0">
              <a:lnSpc>
                <a:spcPct val="115000"/>
              </a:lnSpc>
              <a:spcBef>
                <a:spcPts val="1200"/>
              </a:spcBef>
              <a:spcAft>
                <a:spcPts val="0"/>
              </a:spcAft>
              <a:buClr>
                <a:schemeClr val="dk2"/>
              </a:buClr>
              <a:buSzPts val="1100"/>
              <a:buFont typeface="Arial"/>
              <a:buNone/>
            </a:pPr>
            <a:r>
              <a:rPr lang="hu-HU" sz="1200" b="0" i="0" u="none" strike="noStrike" cap="none" dirty="0">
                <a:solidFill>
                  <a:schemeClr val="lt1"/>
                </a:solidFill>
                <a:latin typeface="Arial"/>
                <a:ea typeface="Arial"/>
                <a:cs typeface="Arial"/>
                <a:sym typeface="Arial"/>
              </a:rPr>
              <a:t>Increase the availability of printed music via webshops and library access</a:t>
            </a:r>
            <a:endParaRPr lang="en-US" sz="1200" b="0" i="0" u="none" strike="noStrike" cap="none" dirty="0">
              <a:solidFill>
                <a:srgbClr val="000000"/>
              </a:solidFill>
              <a:latin typeface="Arial"/>
              <a:ea typeface="Arial"/>
              <a:cs typeface="Arial"/>
              <a:sym typeface="Arial"/>
            </a:endParaRPr>
          </a:p>
        </p:txBody>
      </p:sp>
      <p:sp>
        <p:nvSpPr>
          <p:cNvPr id="2" name="Google Shape;356;p19">
            <a:extLst>
              <a:ext uri="{FF2B5EF4-FFF2-40B4-BE49-F238E27FC236}">
                <a16:creationId xmlns:a16="http://schemas.microsoft.com/office/drawing/2014/main" id="{93879440-6C32-2D62-33C3-A80ADCEF94D4}"/>
              </a:ext>
            </a:extLst>
          </p:cNvPr>
          <p:cNvSpPr txBox="1">
            <a:spLocks noGrp="1"/>
          </p:cNvSpPr>
          <p:nvPr>
            <p:ph type="title"/>
          </p:nvPr>
        </p:nvSpPr>
        <p:spPr>
          <a:xfrm>
            <a:off x="554736" y="366381"/>
            <a:ext cx="11082528" cy="731520"/>
          </a:xfrm>
          <a:prstGeom prst="rect">
            <a:avLst/>
          </a:prstGeom>
          <a:noFill/>
          <a:ln>
            <a:noFill/>
          </a:ln>
        </p:spPr>
        <p:txBody>
          <a:bodyPr spcFirstLastPara="1" wrap="square" lIns="0" tIns="0" rIns="0" bIns="0" anchor="b" anchorCtr="0">
            <a:noAutofit/>
          </a:bodyPr>
          <a:lstStyle/>
          <a:p>
            <a:pPr marL="0" lvl="0" indent="0" algn="l" rtl="0">
              <a:lnSpc>
                <a:spcPct val="100000"/>
              </a:lnSpc>
              <a:spcBef>
                <a:spcPts val="0"/>
              </a:spcBef>
              <a:spcAft>
                <a:spcPts val="0"/>
              </a:spcAft>
              <a:buSzPts val="2500"/>
              <a:buNone/>
            </a:pPr>
            <a:r>
              <a:rPr lang="en-GB" dirty="0"/>
              <a:t>Data sharing and exchange in the Slovak music data sharing space</a:t>
            </a:r>
            <a:endParaRPr dirty="0"/>
          </a:p>
        </p:txBody>
      </p:sp>
      <p:pic>
        <p:nvPicPr>
          <p:cNvPr id="4" name="Picture 3" descr="A logo with a castle and text&#10;&#10;AI-generated content may be incorrect.">
            <a:extLst>
              <a:ext uri="{FF2B5EF4-FFF2-40B4-BE49-F238E27FC236}">
                <a16:creationId xmlns:a16="http://schemas.microsoft.com/office/drawing/2014/main" id="{AD36E8A6-F94F-F6D7-7FCB-15AB0EF6B97A}"/>
              </a:ext>
            </a:extLst>
          </p:cNvPr>
          <p:cNvPicPr>
            <a:picLocks noChangeAspect="1"/>
          </p:cNvPicPr>
          <p:nvPr/>
        </p:nvPicPr>
        <p:blipFill>
          <a:blip r:embed="rId17"/>
          <a:stretch>
            <a:fillRect/>
          </a:stretch>
        </p:blipFill>
        <p:spPr>
          <a:xfrm>
            <a:off x="172312" y="3162890"/>
            <a:ext cx="452826" cy="452826"/>
          </a:xfrm>
          <a:prstGeom prst="rect">
            <a:avLst/>
          </a:prstGeom>
        </p:spPr>
      </p:pic>
      <p:cxnSp>
        <p:nvCxnSpPr>
          <p:cNvPr id="6" name="Egyenes összekötő 293">
            <a:extLst>
              <a:ext uri="{FF2B5EF4-FFF2-40B4-BE49-F238E27FC236}">
                <a16:creationId xmlns:a16="http://schemas.microsoft.com/office/drawing/2014/main" id="{AEC0BE73-5E79-942E-750A-FFB72E4E33FC}"/>
              </a:ext>
            </a:extLst>
          </p:cNvPr>
          <p:cNvCxnSpPr>
            <a:cxnSpLocks/>
            <a:stCxn id="4" idx="3"/>
          </p:cNvCxnSpPr>
          <p:nvPr/>
        </p:nvCxnSpPr>
        <p:spPr>
          <a:xfrm>
            <a:off x="625138" y="3389303"/>
            <a:ext cx="609219" cy="138962"/>
          </a:xfrm>
          <a:prstGeom prst="line">
            <a:avLst/>
          </a:prstGeom>
          <a:noFill/>
          <a:ln w="28575" cap="flat" cmpd="sng" algn="ctr">
            <a:solidFill>
              <a:sysClr val="windowText" lastClr="000000"/>
            </a:solidFill>
            <a:prstDash val="solid"/>
            <a:miter lim="800000"/>
          </a:ln>
          <a:effectLst/>
        </p:spPr>
      </p:cxnSp>
      <p:sp>
        <p:nvSpPr>
          <p:cNvPr id="7" name="Ellipszis 279">
            <a:extLst>
              <a:ext uri="{FF2B5EF4-FFF2-40B4-BE49-F238E27FC236}">
                <a16:creationId xmlns:a16="http://schemas.microsoft.com/office/drawing/2014/main" id="{E2E12D20-77E0-F61C-AA4F-6E2F03BB8A00}"/>
              </a:ext>
            </a:extLst>
          </p:cNvPr>
          <p:cNvSpPr/>
          <p:nvPr/>
        </p:nvSpPr>
        <p:spPr>
          <a:xfrm>
            <a:off x="1166724" y="3480089"/>
            <a:ext cx="99775" cy="99775"/>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Ellipszis 279">
            <a:extLst>
              <a:ext uri="{FF2B5EF4-FFF2-40B4-BE49-F238E27FC236}">
                <a16:creationId xmlns:a16="http://schemas.microsoft.com/office/drawing/2014/main" id="{973DA52B-0883-B571-2AD8-2BB68F953089}"/>
              </a:ext>
            </a:extLst>
          </p:cNvPr>
          <p:cNvSpPr/>
          <p:nvPr/>
        </p:nvSpPr>
        <p:spPr>
          <a:xfrm>
            <a:off x="593062" y="3347103"/>
            <a:ext cx="99775" cy="99775"/>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0" name="Egyenes összekötő 293">
            <a:extLst>
              <a:ext uri="{FF2B5EF4-FFF2-40B4-BE49-F238E27FC236}">
                <a16:creationId xmlns:a16="http://schemas.microsoft.com/office/drawing/2014/main" id="{B37A871B-FC86-D43C-556D-E68F97956210}"/>
              </a:ext>
            </a:extLst>
          </p:cNvPr>
          <p:cNvCxnSpPr>
            <a:cxnSpLocks/>
            <a:stCxn id="14" idx="6"/>
          </p:cNvCxnSpPr>
          <p:nvPr/>
        </p:nvCxnSpPr>
        <p:spPr>
          <a:xfrm flipV="1">
            <a:off x="578131" y="3763108"/>
            <a:ext cx="632598" cy="155941"/>
          </a:xfrm>
          <a:prstGeom prst="line">
            <a:avLst/>
          </a:prstGeom>
          <a:noFill/>
          <a:ln w="28575" cap="flat" cmpd="sng" algn="ctr">
            <a:solidFill>
              <a:sysClr val="windowText" lastClr="000000"/>
            </a:solidFill>
            <a:prstDash val="solid"/>
            <a:miter lim="800000"/>
          </a:ln>
          <a:effectLst/>
        </p:spPr>
      </p:cxnSp>
      <p:pic>
        <p:nvPicPr>
          <p:cNvPr id="3" name="Google Shape;91;p1" descr="A black text on a white background&#10;&#10;Description automatically generated">
            <a:extLst>
              <a:ext uri="{FF2B5EF4-FFF2-40B4-BE49-F238E27FC236}">
                <a16:creationId xmlns:a16="http://schemas.microsoft.com/office/drawing/2014/main" id="{0AF308D1-5958-AF41-0553-40C0DDDED5A5}"/>
              </a:ext>
            </a:extLst>
          </p:cNvPr>
          <p:cNvPicPr preferRelativeResize="0">
            <a:picLocks noChangeAspect="1"/>
          </p:cNvPicPr>
          <p:nvPr/>
        </p:nvPicPr>
        <p:blipFill rotWithShape="1">
          <a:blip r:embed="rId18">
            <a:alphaModFix/>
          </a:blip>
          <a:srcRect/>
          <a:stretch/>
        </p:blipFill>
        <p:spPr>
          <a:xfrm>
            <a:off x="7904186" y="2312634"/>
            <a:ext cx="637590" cy="751187"/>
          </a:xfrm>
          <a:prstGeom prst="rect">
            <a:avLst/>
          </a:prstGeom>
          <a:noFill/>
          <a:ln>
            <a:noFill/>
          </a:ln>
        </p:spPr>
      </p:pic>
      <p:sp>
        <p:nvSpPr>
          <p:cNvPr id="13" name="Ellipszis 279">
            <a:extLst>
              <a:ext uri="{FF2B5EF4-FFF2-40B4-BE49-F238E27FC236}">
                <a16:creationId xmlns:a16="http://schemas.microsoft.com/office/drawing/2014/main" id="{0BF98EE5-A36D-2CF3-C193-2BB54701404A}"/>
              </a:ext>
            </a:extLst>
          </p:cNvPr>
          <p:cNvSpPr/>
          <p:nvPr/>
        </p:nvSpPr>
        <p:spPr>
          <a:xfrm>
            <a:off x="1184469" y="3706930"/>
            <a:ext cx="99775" cy="99775"/>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Ellipszis 279">
            <a:extLst>
              <a:ext uri="{FF2B5EF4-FFF2-40B4-BE49-F238E27FC236}">
                <a16:creationId xmlns:a16="http://schemas.microsoft.com/office/drawing/2014/main" id="{3EDAF2FE-35E5-FCF5-192D-8114B99201FC}"/>
              </a:ext>
            </a:extLst>
          </p:cNvPr>
          <p:cNvSpPr/>
          <p:nvPr/>
        </p:nvSpPr>
        <p:spPr>
          <a:xfrm>
            <a:off x="478356" y="3869161"/>
            <a:ext cx="99775" cy="99775"/>
          </a:xfrm>
          <a:prstGeom prst="ellipse">
            <a:avLst/>
          </a:prstGeom>
          <a:solidFill>
            <a:sysClr val="windowText" lastClr="000000"/>
          </a:solidFill>
          <a:ln w="12700" cap="flat" cmpd="sng" algn="ctr">
            <a:solidFill>
              <a:sysClr val="windowText" lastClr="00000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6" name="Picture 15" descr="A blue and white logo&#10;&#10;AI-generated content may be incorrect.">
            <a:extLst>
              <a:ext uri="{FF2B5EF4-FFF2-40B4-BE49-F238E27FC236}">
                <a16:creationId xmlns:a16="http://schemas.microsoft.com/office/drawing/2014/main" id="{9FCFB27B-4984-F844-054B-509ADCF5E79F}"/>
              </a:ext>
            </a:extLst>
          </p:cNvPr>
          <p:cNvPicPr>
            <a:picLocks noChangeAspect="1"/>
          </p:cNvPicPr>
          <p:nvPr/>
        </p:nvPicPr>
        <p:blipFill>
          <a:blip r:embed="rId19"/>
          <a:stretch>
            <a:fillRect/>
          </a:stretch>
        </p:blipFill>
        <p:spPr>
          <a:xfrm>
            <a:off x="193476" y="3946963"/>
            <a:ext cx="821531" cy="382012"/>
          </a:xfrm>
          <a:prstGeom prst="rect">
            <a:avLst/>
          </a:prstGeom>
        </p:spPr>
      </p:pic>
      <p:pic>
        <p:nvPicPr>
          <p:cNvPr id="9" name="Picture 8" descr="A red and white logo&#10;&#10;AI-generated content may be incorrect.">
            <a:extLst>
              <a:ext uri="{FF2B5EF4-FFF2-40B4-BE49-F238E27FC236}">
                <a16:creationId xmlns:a16="http://schemas.microsoft.com/office/drawing/2014/main" id="{98D7C4D9-8561-75F5-5B2D-431633AE2B08}"/>
              </a:ext>
            </a:extLst>
          </p:cNvPr>
          <p:cNvPicPr>
            <a:picLocks noChangeAspect="1"/>
          </p:cNvPicPr>
          <p:nvPr/>
        </p:nvPicPr>
        <p:blipFill>
          <a:blip r:embed="rId20"/>
          <a:stretch>
            <a:fillRect/>
          </a:stretch>
        </p:blipFill>
        <p:spPr>
          <a:xfrm>
            <a:off x="1207378" y="3988529"/>
            <a:ext cx="435546" cy="435546"/>
          </a:xfrm>
          <a:prstGeom prst="rect">
            <a:avLst/>
          </a:prstGeom>
        </p:spPr>
      </p:pic>
      <p:pic>
        <p:nvPicPr>
          <p:cNvPr id="18" name="Picture 17" descr="A orange circle with white text&#10;&#10;AI-generated content may be incorrect.">
            <a:extLst>
              <a:ext uri="{FF2B5EF4-FFF2-40B4-BE49-F238E27FC236}">
                <a16:creationId xmlns:a16="http://schemas.microsoft.com/office/drawing/2014/main" id="{47B51F0A-5810-037F-CDC1-BEE5C23EF1F3}"/>
              </a:ext>
            </a:extLst>
          </p:cNvPr>
          <p:cNvPicPr>
            <a:picLocks noChangeAspect="1"/>
          </p:cNvPicPr>
          <p:nvPr/>
        </p:nvPicPr>
        <p:blipFill>
          <a:blip r:embed="rId21"/>
          <a:stretch>
            <a:fillRect/>
          </a:stretch>
        </p:blipFill>
        <p:spPr>
          <a:xfrm>
            <a:off x="4895515" y="1672643"/>
            <a:ext cx="700012" cy="700012"/>
          </a:xfrm>
          <a:prstGeom prst="rect">
            <a:avLst/>
          </a:prstGeom>
        </p:spPr>
      </p:pic>
    </p:spTree>
    <p:extLst>
      <p:ext uri="{BB962C8B-B14F-4D97-AF65-F5344CB8AC3E}">
        <p14:creationId xmlns:p14="http://schemas.microsoft.com/office/powerpoint/2010/main" val="55726348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234"/>
        <p:cNvGrpSpPr/>
        <p:nvPr/>
      </p:nvGrpSpPr>
      <p:grpSpPr>
        <a:xfrm>
          <a:off x="0" y="0"/>
          <a:ext cx="0" cy="0"/>
          <a:chOff x="0" y="0"/>
          <a:chExt cx="0" cy="0"/>
        </a:xfrm>
      </p:grpSpPr>
      <p:sp>
        <p:nvSpPr>
          <p:cNvPr id="1235" name="Google Shape;1235;p41"/>
          <p:cNvSpPr txBox="1">
            <a:spLocks noGrp="1"/>
          </p:cNvSpPr>
          <p:nvPr>
            <p:ph type="title"/>
          </p:nvPr>
        </p:nvSpPr>
        <p:spPr>
          <a:xfrm>
            <a:off x="554736" y="355092"/>
            <a:ext cx="11082528" cy="731520"/>
          </a:xfrm>
          <a:prstGeom prst="rect">
            <a:avLst/>
          </a:prstGeom>
          <a:noFill/>
          <a:ln>
            <a:noFill/>
          </a:ln>
        </p:spPr>
        <p:txBody>
          <a:bodyPr spcFirstLastPara="1" wrap="square" lIns="0" tIns="0" rIns="0" bIns="0" anchor="b" anchorCtr="0">
            <a:noAutofit/>
          </a:bodyPr>
          <a:lstStyle/>
          <a:p>
            <a:pPr marL="0" lvl="0" indent="0" algn="l" rtl="0">
              <a:lnSpc>
                <a:spcPct val="100000"/>
              </a:lnSpc>
              <a:spcBef>
                <a:spcPts val="0"/>
              </a:spcBef>
              <a:spcAft>
                <a:spcPts val="0"/>
              </a:spcAft>
              <a:buClr>
                <a:schemeClr val="lt2"/>
              </a:buClr>
              <a:buSzPts val="2500"/>
              <a:buFont typeface="Roboto Black"/>
              <a:buNone/>
            </a:pPr>
            <a:r>
              <a:rPr lang="en-GB"/>
              <a:t>Building of the EMO, modelled after the Europeana project</a:t>
            </a:r>
            <a:endParaRPr/>
          </a:p>
        </p:txBody>
      </p:sp>
      <p:sp>
        <p:nvSpPr>
          <p:cNvPr id="1236" name="Google Shape;1236;p41"/>
          <p:cNvSpPr/>
          <p:nvPr/>
        </p:nvSpPr>
        <p:spPr>
          <a:xfrm>
            <a:off x="1533312" y="1509390"/>
            <a:ext cx="9125376" cy="763323"/>
          </a:xfrm>
          <a:prstGeom prst="triangle">
            <a:avLst>
              <a:gd name="adj" fmla="val 49277"/>
            </a:avLst>
          </a:prstGeom>
          <a:solidFill>
            <a:srgbClr val="4EC0E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Roboto Condensed"/>
              <a:ea typeface="Roboto Condensed"/>
              <a:cs typeface="Roboto Condensed"/>
              <a:sym typeface="Roboto Condensed"/>
            </a:endParaRPr>
          </a:p>
        </p:txBody>
      </p:sp>
      <p:sp>
        <p:nvSpPr>
          <p:cNvPr id="1237" name="Google Shape;1237;p41"/>
          <p:cNvSpPr/>
          <p:nvPr/>
        </p:nvSpPr>
        <p:spPr>
          <a:xfrm>
            <a:off x="1500915" y="2340621"/>
            <a:ext cx="9190169" cy="1110350"/>
          </a:xfrm>
          <a:prstGeom prst="rect">
            <a:avLst/>
          </a:prstGeom>
          <a:solidFill>
            <a:srgbClr val="E6E6E6"/>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061F32"/>
              </a:solidFill>
              <a:latin typeface="Roboto Condensed"/>
              <a:ea typeface="Roboto Condensed"/>
              <a:cs typeface="Roboto Condensed"/>
              <a:sym typeface="Roboto Condensed"/>
            </a:endParaRPr>
          </a:p>
        </p:txBody>
      </p:sp>
      <p:sp>
        <p:nvSpPr>
          <p:cNvPr id="1238" name="Google Shape;1238;p41"/>
          <p:cNvSpPr/>
          <p:nvPr/>
        </p:nvSpPr>
        <p:spPr>
          <a:xfrm>
            <a:off x="1500914" y="3518879"/>
            <a:ext cx="9190169" cy="1110350"/>
          </a:xfrm>
          <a:prstGeom prst="rect">
            <a:avLst/>
          </a:prstGeom>
          <a:solidFill>
            <a:srgbClr val="E6E6E6"/>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061F32"/>
              </a:solidFill>
              <a:latin typeface="Roboto Condensed"/>
              <a:ea typeface="Roboto Condensed"/>
              <a:cs typeface="Roboto Condensed"/>
              <a:sym typeface="Roboto Condensed"/>
            </a:endParaRPr>
          </a:p>
        </p:txBody>
      </p:sp>
      <p:sp>
        <p:nvSpPr>
          <p:cNvPr id="1239" name="Google Shape;1239;p41"/>
          <p:cNvSpPr/>
          <p:nvPr/>
        </p:nvSpPr>
        <p:spPr>
          <a:xfrm>
            <a:off x="1500918" y="4711349"/>
            <a:ext cx="9190169" cy="1110350"/>
          </a:xfrm>
          <a:prstGeom prst="rect">
            <a:avLst/>
          </a:prstGeom>
          <a:solidFill>
            <a:srgbClr val="E6E6E6"/>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061F32"/>
              </a:solidFill>
              <a:latin typeface="Roboto Condensed"/>
              <a:ea typeface="Roboto Condensed"/>
              <a:cs typeface="Roboto Condensed"/>
              <a:sym typeface="Roboto Condensed"/>
            </a:endParaRPr>
          </a:p>
        </p:txBody>
      </p:sp>
      <p:sp>
        <p:nvSpPr>
          <p:cNvPr id="1240" name="Google Shape;1240;p41"/>
          <p:cNvSpPr txBox="1"/>
          <p:nvPr/>
        </p:nvSpPr>
        <p:spPr>
          <a:xfrm>
            <a:off x="3678023" y="1869418"/>
            <a:ext cx="4835950" cy="33851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GB" sz="1600" b="0" i="0" u="none" strike="noStrike" cap="none">
                <a:solidFill>
                  <a:srgbClr val="FFFFFF"/>
                </a:solidFill>
                <a:latin typeface="Roboto Condensed"/>
                <a:ea typeface="Roboto Condensed"/>
                <a:cs typeface="Roboto Condensed"/>
                <a:sym typeface="Roboto Condensed"/>
              </a:rPr>
              <a:t>EUROPEAN MUSIC OBSERVATORY</a:t>
            </a:r>
            <a:endParaRPr sz="1600" b="0" i="0" u="none" strike="noStrike" cap="none">
              <a:solidFill>
                <a:srgbClr val="FFFFFF"/>
              </a:solidFill>
              <a:latin typeface="Roboto Condensed"/>
              <a:ea typeface="Roboto Condensed"/>
              <a:cs typeface="Roboto Condensed"/>
              <a:sym typeface="Roboto Condensed"/>
            </a:endParaRPr>
          </a:p>
        </p:txBody>
      </p:sp>
      <p:sp>
        <p:nvSpPr>
          <p:cNvPr id="1241" name="Google Shape;1241;p41"/>
          <p:cNvSpPr txBox="1"/>
          <p:nvPr/>
        </p:nvSpPr>
        <p:spPr>
          <a:xfrm>
            <a:off x="1500914" y="2596964"/>
            <a:ext cx="1997692" cy="58473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GB" sz="1600" b="1" i="0" u="none" strike="noStrike" cap="none" dirty="0">
                <a:solidFill>
                  <a:srgbClr val="061F32"/>
                </a:solidFill>
                <a:latin typeface="Roboto Condensed"/>
                <a:ea typeface="Roboto Condensed"/>
                <a:cs typeface="Roboto Condensed"/>
                <a:sym typeface="Roboto Condensed"/>
              </a:rPr>
              <a:t>Observatory Stakeholder Network</a:t>
            </a:r>
            <a:endParaRPr sz="1600" b="1" i="0" u="none" strike="noStrike" cap="none" dirty="0">
              <a:solidFill>
                <a:srgbClr val="061F32"/>
              </a:solidFill>
              <a:latin typeface="Roboto Condensed"/>
              <a:ea typeface="Roboto Condensed"/>
              <a:cs typeface="Roboto Condensed"/>
              <a:sym typeface="Roboto Condensed"/>
            </a:endParaRPr>
          </a:p>
        </p:txBody>
      </p:sp>
      <p:sp>
        <p:nvSpPr>
          <p:cNvPr id="1242" name="Google Shape;1242;p41"/>
          <p:cNvSpPr txBox="1"/>
          <p:nvPr/>
        </p:nvSpPr>
        <p:spPr>
          <a:xfrm>
            <a:off x="1529389" y="3830987"/>
            <a:ext cx="1903494" cy="58473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GB" sz="1600" b="1" i="0" u="none" strike="noStrike" cap="none" dirty="0">
                <a:solidFill>
                  <a:srgbClr val="061F32"/>
                </a:solidFill>
                <a:latin typeface="Roboto Condensed"/>
                <a:ea typeface="Roboto Condensed"/>
                <a:cs typeface="Roboto Condensed"/>
                <a:sym typeface="Roboto Condensed"/>
              </a:rPr>
              <a:t>Open Music Data Exchange Forum</a:t>
            </a:r>
            <a:endParaRPr b="1" i="0" u="none" strike="noStrike" cap="none" dirty="0">
              <a:solidFill>
                <a:srgbClr val="061F32"/>
              </a:solidFill>
              <a:latin typeface="Roboto Condensed"/>
              <a:ea typeface="Roboto Condensed"/>
              <a:cs typeface="Roboto Condensed"/>
              <a:sym typeface="Roboto Condensed"/>
            </a:endParaRPr>
          </a:p>
        </p:txBody>
      </p:sp>
      <p:sp>
        <p:nvSpPr>
          <p:cNvPr id="1243" name="Google Shape;1243;p41"/>
          <p:cNvSpPr txBox="1"/>
          <p:nvPr/>
        </p:nvSpPr>
        <p:spPr>
          <a:xfrm>
            <a:off x="1492787" y="5036301"/>
            <a:ext cx="1903494" cy="3385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GB" sz="1600" b="1" i="0" u="none" strike="noStrike" cap="none" dirty="0">
                <a:solidFill>
                  <a:srgbClr val="061F32"/>
                </a:solidFill>
                <a:latin typeface="Roboto Condensed"/>
                <a:ea typeface="Roboto Condensed"/>
                <a:cs typeface="Roboto Condensed"/>
                <a:sym typeface="Roboto Condensed"/>
              </a:rPr>
              <a:t>Open Music Project </a:t>
            </a:r>
            <a:endParaRPr sz="1600" b="1" i="0" u="none" strike="noStrike" cap="none" dirty="0">
              <a:solidFill>
                <a:srgbClr val="061F32"/>
              </a:solidFill>
              <a:latin typeface="Roboto Condensed"/>
              <a:ea typeface="Roboto Condensed"/>
              <a:cs typeface="Roboto Condensed"/>
              <a:sym typeface="Roboto Condensed"/>
            </a:endParaRPr>
          </a:p>
        </p:txBody>
      </p:sp>
      <p:sp>
        <p:nvSpPr>
          <p:cNvPr id="1244" name="Google Shape;1244;p41"/>
          <p:cNvSpPr txBox="1"/>
          <p:nvPr/>
        </p:nvSpPr>
        <p:spPr>
          <a:xfrm>
            <a:off x="3498604" y="3720181"/>
            <a:ext cx="7346249" cy="83095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GB" sz="1600" b="0" i="0" u="none" strike="noStrike" cap="none" dirty="0">
                <a:solidFill>
                  <a:srgbClr val="061F32"/>
                </a:solidFill>
                <a:latin typeface="Roboto Condensed"/>
                <a:ea typeface="Roboto Condensed"/>
                <a:cs typeface="Roboto Condensed"/>
                <a:sym typeface="Roboto Condensed"/>
              </a:rPr>
              <a:t>A consultation body, similar to the Aggregators’ Forum in </a:t>
            </a:r>
            <a:r>
              <a:rPr lang="en-GB" sz="1600" b="0" i="0" u="none" strike="noStrike" cap="none" dirty="0" err="1">
                <a:solidFill>
                  <a:srgbClr val="061F32"/>
                </a:solidFill>
                <a:latin typeface="Roboto Condensed"/>
                <a:ea typeface="Roboto Condensed"/>
                <a:cs typeface="Roboto Condensed"/>
                <a:sym typeface="Roboto Condensed"/>
              </a:rPr>
              <a:t>Europeana</a:t>
            </a:r>
            <a:r>
              <a:rPr lang="en-GB" sz="1600" b="0" i="0" u="none" strike="noStrike" cap="none" dirty="0">
                <a:solidFill>
                  <a:srgbClr val="061F32"/>
                </a:solidFill>
                <a:latin typeface="Roboto Condensed"/>
                <a:ea typeface="Roboto Condensed"/>
                <a:cs typeface="Roboto Condensed"/>
                <a:sym typeface="Roboto Condensed"/>
              </a:rPr>
              <a:t>, for the technical solution providers or large representative stakeholders, who do not own the data, but technically they handle it.</a:t>
            </a:r>
            <a:endParaRPr sz="1600" b="0" i="0" u="none" strike="noStrike" cap="none" dirty="0">
              <a:solidFill>
                <a:srgbClr val="061F32"/>
              </a:solidFill>
              <a:latin typeface="Roboto Condensed"/>
              <a:ea typeface="Roboto Condensed"/>
              <a:cs typeface="Roboto Condensed"/>
              <a:sym typeface="Roboto Condensed"/>
            </a:endParaRPr>
          </a:p>
        </p:txBody>
      </p:sp>
      <p:sp>
        <p:nvSpPr>
          <p:cNvPr id="1245" name="Google Shape;1245;p41"/>
          <p:cNvSpPr txBox="1"/>
          <p:nvPr/>
        </p:nvSpPr>
        <p:spPr>
          <a:xfrm>
            <a:off x="3312438" y="4774082"/>
            <a:ext cx="7225317" cy="1077178"/>
          </a:xfrm>
          <a:prstGeom prst="rect">
            <a:avLst/>
          </a:prstGeom>
          <a:noFill/>
          <a:ln>
            <a:noFill/>
          </a:ln>
        </p:spPr>
        <p:txBody>
          <a:bodyPr spcFirstLastPara="1" wrap="square" lIns="91425" tIns="45700" rIns="91425" bIns="45700" anchor="t" anchorCtr="0">
            <a:spAutoFit/>
          </a:bodyPr>
          <a:lstStyle/>
          <a:p>
            <a:pPr marL="171450" marR="0" lvl="0" indent="-171450" algn="l" rtl="0">
              <a:lnSpc>
                <a:spcPct val="100000"/>
              </a:lnSpc>
              <a:spcBef>
                <a:spcPts val="0"/>
              </a:spcBef>
              <a:spcAft>
                <a:spcPts val="0"/>
              </a:spcAft>
              <a:buClr>
                <a:srgbClr val="061F32"/>
              </a:buClr>
              <a:buSzPts val="1400"/>
              <a:buFont typeface="Roboto Condensed"/>
              <a:buChar char="-"/>
            </a:pPr>
            <a:r>
              <a:rPr lang="en-US" sz="1600" b="0" i="0" u="none" strike="noStrike" cap="none" dirty="0">
                <a:solidFill>
                  <a:srgbClr val="061F32"/>
                </a:solidFill>
                <a:latin typeface="Roboto Condensed"/>
                <a:ea typeface="Roboto Condensed"/>
                <a:cs typeface="Roboto Condensed"/>
                <a:sym typeface="Roboto Condensed"/>
              </a:rPr>
              <a:t>Creating the Open Music Observatory is a cornerstone task of the </a:t>
            </a:r>
            <a:r>
              <a:rPr lang="en-US" sz="1600" b="0" i="0" u="none" strike="noStrike" cap="none" dirty="0" err="1">
                <a:solidFill>
                  <a:srgbClr val="061F32"/>
                </a:solidFill>
                <a:latin typeface="Roboto Condensed"/>
                <a:ea typeface="Roboto Condensed"/>
                <a:cs typeface="Roboto Condensed"/>
                <a:sym typeface="Roboto Condensed"/>
              </a:rPr>
              <a:t>OpenMusE</a:t>
            </a:r>
            <a:r>
              <a:rPr lang="en-US" sz="1600" b="0" i="0" u="none" strike="noStrike" cap="none" dirty="0">
                <a:solidFill>
                  <a:srgbClr val="061F32"/>
                </a:solidFill>
                <a:latin typeface="Roboto Condensed"/>
                <a:ea typeface="Roboto Condensed"/>
                <a:cs typeface="Roboto Condensed"/>
                <a:sym typeface="Roboto Condensed"/>
              </a:rPr>
              <a:t> Horizon Europe research and innovation project. </a:t>
            </a:r>
          </a:p>
          <a:p>
            <a:pPr marL="171450" marR="0" lvl="0" indent="-171450" algn="l" rtl="0">
              <a:lnSpc>
                <a:spcPct val="100000"/>
              </a:lnSpc>
              <a:spcBef>
                <a:spcPts val="0"/>
              </a:spcBef>
              <a:spcAft>
                <a:spcPts val="0"/>
              </a:spcAft>
              <a:buClr>
                <a:srgbClr val="061F32"/>
              </a:buClr>
              <a:buSzPts val="1400"/>
              <a:buFont typeface="Roboto Condensed"/>
              <a:buChar char="-"/>
            </a:pPr>
            <a:r>
              <a:rPr lang="en-US" sz="1600" dirty="0">
                <a:solidFill>
                  <a:srgbClr val="061F32"/>
                </a:solidFill>
                <a:latin typeface="Roboto Condensed"/>
                <a:ea typeface="Roboto Condensed"/>
                <a:cs typeface="Roboto Condensed"/>
                <a:sym typeface="Roboto Condensed"/>
              </a:rPr>
              <a:t>The WPs curate the “data pillars” and serve as a temporary project organization for the OMO with a gradually transition of ownership to representative stakeholders.</a:t>
            </a:r>
            <a:endParaRPr sz="1600" b="0" i="0" u="none" strike="noStrike" cap="none" dirty="0">
              <a:solidFill>
                <a:srgbClr val="061F32"/>
              </a:solidFill>
              <a:latin typeface="Roboto Condensed"/>
              <a:ea typeface="Roboto Condensed"/>
              <a:cs typeface="Roboto Condensed"/>
              <a:sym typeface="Roboto Condensed"/>
            </a:endParaRPr>
          </a:p>
        </p:txBody>
      </p:sp>
      <p:sp>
        <p:nvSpPr>
          <p:cNvPr id="1246" name="Google Shape;1246;p41"/>
          <p:cNvSpPr txBox="1">
            <a:spLocks noGrp="1"/>
          </p:cNvSpPr>
          <p:nvPr>
            <p:ph type="body" idx="2"/>
          </p:nvPr>
        </p:nvSpPr>
        <p:spPr>
          <a:xfrm>
            <a:off x="7630160" y="100540"/>
            <a:ext cx="4007104" cy="123111"/>
          </a:xfrm>
          <a:prstGeom prst="rect">
            <a:avLst/>
          </a:prstGeom>
          <a:noFill/>
          <a:ln>
            <a:noFill/>
          </a:ln>
        </p:spPr>
        <p:txBody>
          <a:bodyPr spcFirstLastPara="1" wrap="square" lIns="0" tIns="0" rIns="0" bIns="0" anchor="ctr" anchorCtr="0">
            <a:spAutoFit/>
          </a:bodyPr>
          <a:lstStyle/>
          <a:p>
            <a:pPr marL="0" lvl="0" indent="-50800" algn="r" rtl="0">
              <a:lnSpc>
                <a:spcPct val="100000"/>
              </a:lnSpc>
              <a:spcBef>
                <a:spcPts val="0"/>
              </a:spcBef>
              <a:spcAft>
                <a:spcPts val="0"/>
              </a:spcAft>
              <a:buClr>
                <a:schemeClr val="lt2"/>
              </a:buClr>
              <a:buSzPts val="800"/>
              <a:buChar char="​"/>
            </a:pPr>
            <a:r>
              <a:rPr lang="en-GB"/>
              <a:t>Vision and ambition</a:t>
            </a:r>
            <a:endParaRPr/>
          </a:p>
        </p:txBody>
      </p:sp>
      <p:sp>
        <p:nvSpPr>
          <p:cNvPr id="1248" name="Google Shape;1248;p41"/>
          <p:cNvSpPr txBox="1"/>
          <p:nvPr/>
        </p:nvSpPr>
        <p:spPr>
          <a:xfrm>
            <a:off x="3498605" y="2511017"/>
            <a:ext cx="7346249" cy="83095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GB" sz="1600" b="0" i="0" u="none" strike="noStrike" cap="none" dirty="0">
                <a:solidFill>
                  <a:srgbClr val="061F32"/>
                </a:solidFill>
                <a:latin typeface="Roboto Condensed"/>
                <a:ea typeface="Roboto Condensed"/>
                <a:cs typeface="Roboto Condensed"/>
                <a:sym typeface="Roboto Condensed"/>
              </a:rPr>
              <a:t>The Observatory Stakeholder Network is presented as a consulting body where future founders of the Observatory itself, and a Music Observatory Association of music data users, providers may find their future role. </a:t>
            </a:r>
            <a:endParaRPr sz="1600" b="0" i="0" u="none" strike="noStrike" cap="none" dirty="0">
              <a:solidFill>
                <a:srgbClr val="000000"/>
              </a:solidFill>
              <a:latin typeface="Arial"/>
              <a:ea typeface="Arial"/>
              <a:cs typeface="Arial"/>
              <a:sym typeface="Arial"/>
            </a:endParaRPr>
          </a:p>
        </p:txBody>
      </p:sp>
      <p:sp>
        <p:nvSpPr>
          <p:cNvPr id="1249" name="Google Shape;1249;p41"/>
          <p:cNvSpPr/>
          <p:nvPr/>
        </p:nvSpPr>
        <p:spPr>
          <a:xfrm>
            <a:off x="1513060" y="5927804"/>
            <a:ext cx="9190169" cy="417003"/>
          </a:xfrm>
          <a:prstGeom prst="rect">
            <a:avLst/>
          </a:prstGeom>
          <a:solidFill>
            <a:srgbClr val="4EC0E4"/>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GB" sz="1800" b="0" i="0" u="none" strike="noStrike" cap="none">
                <a:solidFill>
                  <a:srgbClr val="FFFFFF"/>
                </a:solidFill>
                <a:latin typeface="Roboto Condensed"/>
                <a:ea typeface="Roboto Condensed"/>
                <a:cs typeface="Roboto Condensed"/>
                <a:sym typeface="Roboto Condensed"/>
              </a:rPr>
              <a:t>OPEN MUSIC OBSERVATORY</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30">
          <a:extLst>
            <a:ext uri="{FF2B5EF4-FFF2-40B4-BE49-F238E27FC236}">
              <a16:creationId xmlns:a16="http://schemas.microsoft.com/office/drawing/2014/main" id="{3DD8881D-57E8-4637-F3E1-F5955E7C93AF}"/>
            </a:ext>
          </a:extLst>
        </p:cNvPr>
        <p:cNvGrpSpPr/>
        <p:nvPr/>
      </p:nvGrpSpPr>
      <p:grpSpPr>
        <a:xfrm>
          <a:off x="0" y="0"/>
          <a:ext cx="0" cy="0"/>
          <a:chOff x="0" y="0"/>
          <a:chExt cx="0" cy="0"/>
        </a:xfrm>
      </p:grpSpPr>
      <p:sp>
        <p:nvSpPr>
          <p:cNvPr id="131" name="Google Shape;131;p3">
            <a:extLst>
              <a:ext uri="{FF2B5EF4-FFF2-40B4-BE49-F238E27FC236}">
                <a16:creationId xmlns:a16="http://schemas.microsoft.com/office/drawing/2014/main" id="{88D333B8-A2C9-9819-2D93-C8900FA7DBA2}"/>
              </a:ext>
            </a:extLst>
          </p:cNvPr>
          <p:cNvSpPr txBox="1">
            <a:spLocks noGrp="1"/>
          </p:cNvSpPr>
          <p:nvPr>
            <p:ph type="title"/>
          </p:nvPr>
        </p:nvSpPr>
        <p:spPr>
          <a:xfrm>
            <a:off x="554736" y="1706563"/>
            <a:ext cx="3813048" cy="694944"/>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dk2"/>
              </a:buClr>
              <a:buSzPts val="4800"/>
              <a:buFont typeface="Roboto Black"/>
              <a:buNone/>
            </a:pPr>
            <a:r>
              <a:rPr lang="en-GB" sz="4400" dirty="0"/>
              <a:t>Contacts</a:t>
            </a:r>
            <a:endParaRPr sz="4400" dirty="0"/>
          </a:p>
        </p:txBody>
      </p:sp>
      <p:sp>
        <p:nvSpPr>
          <p:cNvPr id="133" name="Google Shape;133;p3">
            <a:extLst>
              <a:ext uri="{FF2B5EF4-FFF2-40B4-BE49-F238E27FC236}">
                <a16:creationId xmlns:a16="http://schemas.microsoft.com/office/drawing/2014/main" id="{C1AE94C8-7484-577E-B34C-5D3CC5020078}"/>
              </a:ext>
            </a:extLst>
          </p:cNvPr>
          <p:cNvSpPr txBox="1"/>
          <p:nvPr/>
        </p:nvSpPr>
        <p:spPr>
          <a:xfrm>
            <a:off x="5380714" y="1680071"/>
            <a:ext cx="6626620" cy="4124893"/>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41300"/>
              <a:buFont typeface="Arial"/>
              <a:buNone/>
            </a:pPr>
            <a:r>
              <a:rPr lang="en-GB" sz="41300" b="0" i="0" u="none" strike="noStrike" cap="none" dirty="0">
                <a:solidFill>
                  <a:schemeClr val="lt1"/>
                </a:solidFill>
                <a:latin typeface="Arial"/>
                <a:ea typeface="Arial"/>
                <a:cs typeface="Arial"/>
                <a:sym typeface="Arial"/>
              </a:rPr>
              <a:t>0</a:t>
            </a:r>
            <a:r>
              <a:rPr lang="hu-HU" sz="41300" b="0" i="0" u="none" strike="noStrike" cap="none" dirty="0">
                <a:solidFill>
                  <a:schemeClr val="lt1"/>
                </a:solidFill>
                <a:latin typeface="Arial"/>
                <a:ea typeface="Arial"/>
                <a:cs typeface="Arial"/>
                <a:sym typeface="Arial"/>
              </a:rPr>
              <a:t>5</a:t>
            </a:r>
            <a:endParaRPr sz="14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7792737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92256992-B5C4-7BD1-EBCA-4C06B58E71DD}"/>
              </a:ext>
            </a:extLst>
          </p:cNvPr>
          <p:cNvSpPr>
            <a:spLocks noGrp="1"/>
          </p:cNvSpPr>
          <p:nvPr>
            <p:ph type="subTitle" idx="1"/>
          </p:nvPr>
        </p:nvSpPr>
        <p:spPr>
          <a:xfrm>
            <a:off x="554735" y="5752070"/>
            <a:ext cx="11082528" cy="276999"/>
          </a:xfrm>
        </p:spPr>
        <p:txBody>
          <a:bodyPr/>
          <a:lstStyle/>
          <a:p>
            <a:r>
              <a:rPr lang="en-GB" dirty="0"/>
              <a:t>Open Music Europe: https://openmuse.eu</a:t>
            </a:r>
            <a:endParaRPr lang="LID4096" dirty="0"/>
          </a:p>
        </p:txBody>
      </p:sp>
      <p:pic>
        <p:nvPicPr>
          <p:cNvPr id="6" name="Picture 5">
            <a:extLst>
              <a:ext uri="{FF2B5EF4-FFF2-40B4-BE49-F238E27FC236}">
                <a16:creationId xmlns:a16="http://schemas.microsoft.com/office/drawing/2014/main" id="{D4682E86-4EAC-8C78-5E93-744844549A45}"/>
              </a:ext>
            </a:extLst>
          </p:cNvPr>
          <p:cNvPicPr>
            <a:picLocks noChangeAspect="1"/>
          </p:cNvPicPr>
          <p:nvPr/>
        </p:nvPicPr>
        <p:blipFill>
          <a:blip r:embed="rId2"/>
          <a:stretch>
            <a:fillRect/>
          </a:stretch>
        </p:blipFill>
        <p:spPr>
          <a:xfrm>
            <a:off x="451412" y="650893"/>
            <a:ext cx="11289175" cy="4888777"/>
          </a:xfrm>
          <a:prstGeom prst="rect">
            <a:avLst/>
          </a:prstGeom>
        </p:spPr>
      </p:pic>
    </p:spTree>
    <p:extLst>
      <p:ext uri="{BB962C8B-B14F-4D97-AF65-F5344CB8AC3E}">
        <p14:creationId xmlns:p14="http://schemas.microsoft.com/office/powerpoint/2010/main" val="277834008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55">
          <a:extLst>
            <a:ext uri="{FF2B5EF4-FFF2-40B4-BE49-F238E27FC236}">
              <a16:creationId xmlns:a16="http://schemas.microsoft.com/office/drawing/2014/main" id="{C1035C8F-72EE-66FF-5579-6A8AA0615320}"/>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4760EA3B-A94D-4A96-1C67-4C1B9790C176}"/>
              </a:ext>
            </a:extLst>
          </p:cNvPr>
          <p:cNvPicPr>
            <a:picLocks noChangeAspect="1"/>
          </p:cNvPicPr>
          <p:nvPr/>
        </p:nvPicPr>
        <p:blipFill>
          <a:blip r:embed="rId3"/>
          <a:stretch>
            <a:fillRect/>
          </a:stretch>
        </p:blipFill>
        <p:spPr>
          <a:xfrm>
            <a:off x="532702" y="479062"/>
            <a:ext cx="10880070" cy="5374834"/>
          </a:xfrm>
          <a:prstGeom prst="rect">
            <a:avLst/>
          </a:prstGeom>
        </p:spPr>
      </p:pic>
    </p:spTree>
    <p:extLst>
      <p:ext uri="{BB962C8B-B14F-4D97-AF65-F5344CB8AC3E}">
        <p14:creationId xmlns:p14="http://schemas.microsoft.com/office/powerpoint/2010/main" val="9939852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B14CC8-393F-AC37-724C-2FE9571F089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40708B5-3C83-D73E-D1CA-999731849553}"/>
              </a:ext>
            </a:extLst>
          </p:cNvPr>
          <p:cNvSpPr>
            <a:spLocks noGrp="1"/>
          </p:cNvSpPr>
          <p:nvPr>
            <p:ph type="title"/>
          </p:nvPr>
        </p:nvSpPr>
        <p:spPr>
          <a:xfrm>
            <a:off x="554736" y="355092"/>
            <a:ext cx="11082528" cy="731520"/>
          </a:xfrm>
        </p:spPr>
        <p:txBody>
          <a:bodyPr/>
          <a:lstStyle/>
          <a:p>
            <a:r>
              <a:rPr lang="en-US" dirty="0"/>
              <a:t>REPREX</a:t>
            </a:r>
          </a:p>
        </p:txBody>
      </p:sp>
      <p:grpSp>
        <p:nvGrpSpPr>
          <p:cNvPr id="9" name="Group 8">
            <a:extLst>
              <a:ext uri="{FF2B5EF4-FFF2-40B4-BE49-F238E27FC236}">
                <a16:creationId xmlns:a16="http://schemas.microsoft.com/office/drawing/2014/main" id="{140CFCB6-6DBD-AD85-BBF3-46AA3259B49F}"/>
              </a:ext>
            </a:extLst>
          </p:cNvPr>
          <p:cNvGrpSpPr/>
          <p:nvPr/>
        </p:nvGrpSpPr>
        <p:grpSpPr>
          <a:xfrm>
            <a:off x="554736" y="1594416"/>
            <a:ext cx="11106377" cy="4522662"/>
            <a:chOff x="554736" y="1594416"/>
            <a:chExt cx="11106377" cy="4522662"/>
          </a:xfrm>
        </p:grpSpPr>
        <p:sp>
          <p:nvSpPr>
            <p:cNvPr id="5" name="TextBox 4">
              <a:extLst>
                <a:ext uri="{FF2B5EF4-FFF2-40B4-BE49-F238E27FC236}">
                  <a16:creationId xmlns:a16="http://schemas.microsoft.com/office/drawing/2014/main" id="{25227D2F-1D5E-E869-EE28-3983E150F5E8}"/>
                </a:ext>
              </a:extLst>
            </p:cNvPr>
            <p:cNvSpPr txBox="1"/>
            <p:nvPr/>
          </p:nvSpPr>
          <p:spPr>
            <a:xfrm>
              <a:off x="554736" y="1594804"/>
              <a:ext cx="2611326" cy="707886"/>
            </a:xfrm>
            <a:prstGeom prst="rect">
              <a:avLst/>
            </a:prstGeom>
            <a:noFill/>
          </p:spPr>
          <p:txBody>
            <a:bodyPr wrap="square" rtlCol="0">
              <a:spAutoFit/>
            </a:bodyPr>
            <a:lstStyle/>
            <a:p>
              <a:pPr algn="ctr"/>
              <a:r>
                <a:rPr lang="en-US" sz="2000" b="1" dirty="0">
                  <a:solidFill>
                    <a:srgbClr val="005379"/>
                  </a:solidFill>
                  <a:latin typeface="Arial" panose="020B0604020202020204" pitchFamily="34" charset="0"/>
                  <a:cs typeface="Arial" panose="020B0604020202020204" pitchFamily="34" charset="0"/>
                </a:rPr>
                <a:t>Algorithms that work for all</a:t>
              </a:r>
            </a:p>
          </p:txBody>
        </p:sp>
        <p:sp>
          <p:nvSpPr>
            <p:cNvPr id="6" name="TextBox 5">
              <a:extLst>
                <a:ext uri="{FF2B5EF4-FFF2-40B4-BE49-F238E27FC236}">
                  <a16:creationId xmlns:a16="http://schemas.microsoft.com/office/drawing/2014/main" id="{CE40109E-65B2-9DC2-E09E-4790C4E17C50}"/>
                </a:ext>
              </a:extLst>
            </p:cNvPr>
            <p:cNvSpPr txBox="1"/>
            <p:nvPr/>
          </p:nvSpPr>
          <p:spPr>
            <a:xfrm>
              <a:off x="3540277" y="1671563"/>
              <a:ext cx="2270460" cy="400110"/>
            </a:xfrm>
            <a:prstGeom prst="rect">
              <a:avLst/>
            </a:prstGeom>
            <a:noFill/>
          </p:spPr>
          <p:txBody>
            <a:bodyPr wrap="square" rtlCol="0">
              <a:spAutoFit/>
            </a:bodyPr>
            <a:lstStyle/>
            <a:p>
              <a:pPr algn="ctr"/>
              <a:r>
                <a:rPr lang="en-US" sz="2000" b="1" dirty="0">
                  <a:solidFill>
                    <a:srgbClr val="005379"/>
                  </a:solidFill>
                  <a:latin typeface="Arial" panose="020B0604020202020204" pitchFamily="34" charset="0"/>
                  <a:cs typeface="Arial" panose="020B0604020202020204" pitchFamily="34" charset="0"/>
                </a:rPr>
                <a:t>Big data for all</a:t>
              </a:r>
            </a:p>
          </p:txBody>
        </p:sp>
        <p:sp>
          <p:nvSpPr>
            <p:cNvPr id="14" name="TextBox 13">
              <a:extLst>
                <a:ext uri="{FF2B5EF4-FFF2-40B4-BE49-F238E27FC236}">
                  <a16:creationId xmlns:a16="http://schemas.microsoft.com/office/drawing/2014/main" id="{CDB3BC7D-DCE5-5788-4D73-657CBC22DFB6}"/>
                </a:ext>
              </a:extLst>
            </p:cNvPr>
            <p:cNvSpPr txBox="1"/>
            <p:nvPr/>
          </p:nvSpPr>
          <p:spPr>
            <a:xfrm>
              <a:off x="6202204" y="1594416"/>
              <a:ext cx="2488347" cy="707886"/>
            </a:xfrm>
            <a:prstGeom prst="rect">
              <a:avLst/>
            </a:prstGeom>
            <a:noFill/>
          </p:spPr>
          <p:txBody>
            <a:bodyPr wrap="square" rtlCol="0">
              <a:spAutoFit/>
            </a:bodyPr>
            <a:lstStyle/>
            <a:p>
              <a:pPr algn="ctr"/>
              <a:r>
                <a:rPr lang="en-US" sz="2000" b="1" dirty="0">
                  <a:solidFill>
                    <a:srgbClr val="005379"/>
                  </a:solidFill>
                  <a:latin typeface="Arial" panose="020B0604020202020204" pitchFamily="34" charset="0"/>
                  <a:cs typeface="Arial" panose="020B0604020202020204" pitchFamily="34" charset="0"/>
                </a:rPr>
                <a:t>Open technology for all</a:t>
              </a:r>
            </a:p>
          </p:txBody>
        </p:sp>
        <p:sp>
          <p:nvSpPr>
            <p:cNvPr id="15" name="TextBox 14">
              <a:extLst>
                <a:ext uri="{FF2B5EF4-FFF2-40B4-BE49-F238E27FC236}">
                  <a16:creationId xmlns:a16="http://schemas.microsoft.com/office/drawing/2014/main" id="{4F15ACD4-38B9-9610-EFA0-31B502E29900}"/>
                </a:ext>
              </a:extLst>
            </p:cNvPr>
            <p:cNvSpPr txBox="1"/>
            <p:nvPr/>
          </p:nvSpPr>
          <p:spPr>
            <a:xfrm>
              <a:off x="9148918" y="1594416"/>
              <a:ext cx="2270460" cy="707886"/>
            </a:xfrm>
            <a:prstGeom prst="rect">
              <a:avLst/>
            </a:prstGeom>
            <a:noFill/>
          </p:spPr>
          <p:txBody>
            <a:bodyPr wrap="square" rtlCol="0">
              <a:spAutoFit/>
            </a:bodyPr>
            <a:lstStyle/>
            <a:p>
              <a:pPr algn="ctr"/>
              <a:r>
                <a:rPr lang="en-US" sz="2000" b="1" dirty="0">
                  <a:solidFill>
                    <a:srgbClr val="005379"/>
                  </a:solidFill>
                  <a:latin typeface="Arial" panose="020B0604020202020204" pitchFamily="34" charset="0"/>
                  <a:cs typeface="Arial" panose="020B0604020202020204" pitchFamily="34" charset="0"/>
                </a:rPr>
                <a:t>Open knowledge for all</a:t>
              </a:r>
            </a:p>
          </p:txBody>
        </p:sp>
        <p:cxnSp>
          <p:nvCxnSpPr>
            <p:cNvPr id="19" name="Straight Connector 18">
              <a:extLst>
                <a:ext uri="{FF2B5EF4-FFF2-40B4-BE49-F238E27FC236}">
                  <a16:creationId xmlns:a16="http://schemas.microsoft.com/office/drawing/2014/main" id="{F4376280-093C-CD3C-A810-001B40D526E0}"/>
                </a:ext>
              </a:extLst>
            </p:cNvPr>
            <p:cNvCxnSpPr>
              <a:cxnSpLocks/>
            </p:cNvCxnSpPr>
            <p:nvPr/>
          </p:nvCxnSpPr>
          <p:spPr>
            <a:xfrm>
              <a:off x="6096000" y="1881246"/>
              <a:ext cx="0" cy="3744000"/>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13444D7-816C-446D-C592-DCC417A8DED6}"/>
                </a:ext>
              </a:extLst>
            </p:cNvPr>
            <p:cNvCxnSpPr>
              <a:cxnSpLocks/>
            </p:cNvCxnSpPr>
            <p:nvPr/>
          </p:nvCxnSpPr>
          <p:spPr>
            <a:xfrm>
              <a:off x="8919734" y="1881246"/>
              <a:ext cx="0" cy="3744000"/>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D80EA972-9551-5073-8ECF-F8D37B07F8E3}"/>
                </a:ext>
              </a:extLst>
            </p:cNvPr>
            <p:cNvCxnSpPr>
              <a:cxnSpLocks/>
            </p:cNvCxnSpPr>
            <p:nvPr/>
          </p:nvCxnSpPr>
          <p:spPr>
            <a:xfrm>
              <a:off x="3272266" y="1881246"/>
              <a:ext cx="0" cy="3744000"/>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68F856E0-D127-D4BE-11C6-1F12B4D624B6}"/>
                </a:ext>
              </a:extLst>
            </p:cNvPr>
            <p:cNvSpPr txBox="1"/>
            <p:nvPr/>
          </p:nvSpPr>
          <p:spPr>
            <a:xfrm>
              <a:off x="620466" y="2382559"/>
              <a:ext cx="2611326" cy="209288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300" dirty="0">
                  <a:solidFill>
                    <a:schemeClr val="bg1"/>
                  </a:solidFill>
                  <a:latin typeface="Arial" panose="020B0604020202020204" pitchFamily="34" charset="0"/>
                  <a:cs typeface="Arial" panose="020B0604020202020204" pitchFamily="34" charset="0"/>
                </a:rPr>
                <a:t>As members of the Dutch AI Coalition, we design AI systems that organizations can trust. Our solutions meet strict regulatory and ethical standards, and are built for sensitive sectors where fairness, transparency, and accountability matter most. This is the guardrail function a strong ROI on knowledge capital.</a:t>
              </a:r>
              <a:endParaRPr lang="en-US" sz="1300" dirty="0">
                <a:solidFill>
                  <a:schemeClr val="bg1"/>
                </a:solidFill>
                <a:latin typeface="Arial" panose="020B0604020202020204" pitchFamily="34" charset="0"/>
                <a:cs typeface="Arial" panose="020B0604020202020204" pitchFamily="34" charset="0"/>
              </a:endParaRPr>
            </a:p>
          </p:txBody>
        </p:sp>
        <p:sp>
          <p:nvSpPr>
            <p:cNvPr id="23" name="TextBox 22">
              <a:extLst>
                <a:ext uri="{FF2B5EF4-FFF2-40B4-BE49-F238E27FC236}">
                  <a16:creationId xmlns:a16="http://schemas.microsoft.com/office/drawing/2014/main" id="{71509E1E-8B6F-6158-A697-9EE9EFC43B65}"/>
                </a:ext>
              </a:extLst>
            </p:cNvPr>
            <p:cNvSpPr txBox="1"/>
            <p:nvPr/>
          </p:nvSpPr>
          <p:spPr>
            <a:xfrm>
              <a:off x="3403727" y="2289254"/>
              <a:ext cx="2611326" cy="2292935"/>
            </a:xfrm>
            <a:prstGeom prst="rect">
              <a:avLst/>
            </a:prstGeom>
            <a:noFill/>
          </p:spPr>
          <p:txBody>
            <a:bodyPr wrap="square" rtlCol="0">
              <a:spAutoFit/>
            </a:bodyPr>
            <a:lstStyle/>
            <a:p>
              <a:r>
                <a:rPr lang="en-GB" sz="1300" dirty="0">
                  <a:solidFill>
                    <a:schemeClr val="bg1"/>
                  </a:solidFill>
                  <a:latin typeface="Arial" panose="020B0604020202020204" pitchFamily="34" charset="0"/>
                  <a:cs typeface="Arial" panose="020B0604020202020204" pitchFamily="34" charset="0"/>
                </a:rPr>
                <a:t>Our data sharing space model standardizes access and governance across autonomous entities. It enables safe collaboration between companies, government, and sector partners — avoiding the pitfalls of monolithic data lakes. This is the federated foundation that your CDO does not need to build from scratch.</a:t>
              </a:r>
              <a:endParaRPr lang="en-US" sz="1300" dirty="0">
                <a:solidFill>
                  <a:schemeClr val="bg1"/>
                </a:solidFill>
                <a:latin typeface="Arial" panose="020B0604020202020204" pitchFamily="34" charset="0"/>
                <a:cs typeface="Arial" panose="020B0604020202020204" pitchFamily="34" charset="0"/>
              </a:endParaRPr>
            </a:p>
          </p:txBody>
        </p:sp>
        <p:sp>
          <p:nvSpPr>
            <p:cNvPr id="24" name="TextBox 23">
              <a:extLst>
                <a:ext uri="{FF2B5EF4-FFF2-40B4-BE49-F238E27FC236}">
                  <a16:creationId xmlns:a16="http://schemas.microsoft.com/office/drawing/2014/main" id="{584D7913-A7F7-5D48-03FF-BC7C583CEBA9}"/>
                </a:ext>
              </a:extLst>
            </p:cNvPr>
            <p:cNvSpPr txBox="1"/>
            <p:nvPr/>
          </p:nvSpPr>
          <p:spPr>
            <a:xfrm>
              <a:off x="6215837" y="2276490"/>
              <a:ext cx="2611326" cy="2092881"/>
            </a:xfrm>
            <a:prstGeom prst="rect">
              <a:avLst/>
            </a:prstGeom>
            <a:noFill/>
          </p:spPr>
          <p:txBody>
            <a:bodyPr wrap="square" rtlCol="0">
              <a:spAutoFit/>
            </a:bodyPr>
            <a:lstStyle/>
            <a:p>
              <a:r>
                <a:rPr lang="en-GB" sz="1300" dirty="0">
                  <a:solidFill>
                    <a:schemeClr val="bg1"/>
                  </a:solidFill>
                  <a:latin typeface="Arial" panose="020B0604020202020204" pitchFamily="34" charset="0"/>
                  <a:cs typeface="Arial" panose="020B0604020202020204" pitchFamily="34" charset="0"/>
                </a:rPr>
                <a:t>We maintain and extend open-source data and graph technologies, delivering them as scalable services. This provides modern infrastructure without forcing business units into heavy IT projects and often prolongs the lifespan and reduces the OPEX/CAPEX needs of existing systems. </a:t>
              </a:r>
              <a:endParaRPr lang="en-US" sz="1300" dirty="0">
                <a:solidFill>
                  <a:schemeClr val="bg1"/>
                </a:solidFill>
                <a:latin typeface="Arial" panose="020B0604020202020204" pitchFamily="34" charset="0"/>
                <a:cs typeface="Arial" panose="020B0604020202020204" pitchFamily="34" charset="0"/>
              </a:endParaRPr>
            </a:p>
          </p:txBody>
        </p:sp>
        <p:sp>
          <p:nvSpPr>
            <p:cNvPr id="25" name="TextBox 24">
              <a:extLst>
                <a:ext uri="{FF2B5EF4-FFF2-40B4-BE49-F238E27FC236}">
                  <a16:creationId xmlns:a16="http://schemas.microsoft.com/office/drawing/2014/main" id="{CF381FF6-5697-1674-A5C7-0EE2FAB94D87}"/>
                </a:ext>
              </a:extLst>
            </p:cNvPr>
            <p:cNvSpPr txBox="1"/>
            <p:nvPr/>
          </p:nvSpPr>
          <p:spPr>
            <a:xfrm>
              <a:off x="9037097" y="2288474"/>
              <a:ext cx="2611326" cy="2292935"/>
            </a:xfrm>
            <a:prstGeom prst="rect">
              <a:avLst/>
            </a:prstGeom>
            <a:noFill/>
          </p:spPr>
          <p:txBody>
            <a:bodyPr wrap="square" rtlCol="0">
              <a:spAutoFit/>
            </a:bodyPr>
            <a:lstStyle/>
            <a:p>
              <a:r>
                <a:rPr lang="en-GB" sz="1300" dirty="0">
                  <a:solidFill>
                    <a:schemeClr val="bg1"/>
                  </a:solidFill>
                  <a:latin typeface="Arial" panose="020B0604020202020204" pitchFamily="34" charset="0"/>
                  <a:cs typeface="Arial" panose="020B0604020202020204" pitchFamily="34" charset="0"/>
                </a:rPr>
                <a:t>Most organisations don’t have access to true big data — but they can tap into big knowledge. We curate shared, reliable knowledge bases from open and institutional sources. This creates knowledge capital that translates directly into business value through more efficient OPEX, better-managed CAPEX, and improved HR decisions.</a:t>
              </a:r>
              <a:endParaRPr lang="en-US" sz="1300" dirty="0">
                <a:solidFill>
                  <a:schemeClr val="bg1"/>
                </a:solidFill>
                <a:latin typeface="Arial" panose="020B0604020202020204" pitchFamily="34" charset="0"/>
                <a:cs typeface="Arial" panose="020B0604020202020204" pitchFamily="34" charset="0"/>
              </a:endParaRPr>
            </a:p>
          </p:txBody>
        </p:sp>
        <p:pic>
          <p:nvPicPr>
            <p:cNvPr id="7" name="Google Shape;311;p48">
              <a:extLst>
                <a:ext uri="{FF2B5EF4-FFF2-40B4-BE49-F238E27FC236}">
                  <a16:creationId xmlns:a16="http://schemas.microsoft.com/office/drawing/2014/main" id="{404A61EE-2CF7-D4F7-80CC-B73D847B8E03}"/>
                </a:ext>
              </a:extLst>
            </p:cNvPr>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784610" y="4785051"/>
              <a:ext cx="2138060" cy="821984"/>
            </a:xfrm>
            <a:prstGeom prst="rect">
              <a:avLst/>
            </a:prstGeom>
            <a:noFill/>
            <a:ln>
              <a:noFill/>
            </a:ln>
          </p:spPr>
        </p:pic>
        <p:pic>
          <p:nvPicPr>
            <p:cNvPr id="8" name="Google Shape;309;p48">
              <a:extLst>
                <a:ext uri="{FF2B5EF4-FFF2-40B4-BE49-F238E27FC236}">
                  <a16:creationId xmlns:a16="http://schemas.microsoft.com/office/drawing/2014/main" id="{CCF365B0-9347-187F-2E07-4656A3155C46}"/>
                </a:ext>
              </a:extLst>
            </p:cNvPr>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5032495" y="4566663"/>
              <a:ext cx="1113036" cy="548202"/>
            </a:xfrm>
            <a:prstGeom prst="rect">
              <a:avLst/>
            </a:prstGeom>
            <a:noFill/>
            <a:ln>
              <a:noFill/>
            </a:ln>
          </p:spPr>
        </p:pic>
        <p:grpSp>
          <p:nvGrpSpPr>
            <p:cNvPr id="26" name="Google Shape;868;p121">
              <a:extLst>
                <a:ext uri="{FF2B5EF4-FFF2-40B4-BE49-F238E27FC236}">
                  <a16:creationId xmlns:a16="http://schemas.microsoft.com/office/drawing/2014/main" id="{A3EDA438-578D-171F-5FA6-A319D8939B33}"/>
                </a:ext>
              </a:extLst>
            </p:cNvPr>
            <p:cNvGrpSpPr>
              <a:grpSpLocks noChangeAspect="1"/>
            </p:cNvGrpSpPr>
            <p:nvPr/>
          </p:nvGrpSpPr>
          <p:grpSpPr>
            <a:xfrm>
              <a:off x="3351899" y="4835238"/>
              <a:ext cx="1686335" cy="1188000"/>
              <a:chOff x="3303219" y="1419696"/>
              <a:chExt cx="8172000" cy="5463759"/>
            </a:xfrm>
          </p:grpSpPr>
          <p:cxnSp>
            <p:nvCxnSpPr>
              <p:cNvPr id="28" name="Google Shape;869;p121">
                <a:extLst>
                  <a:ext uri="{FF2B5EF4-FFF2-40B4-BE49-F238E27FC236}">
                    <a16:creationId xmlns:a16="http://schemas.microsoft.com/office/drawing/2014/main" id="{A2C1895C-426C-C0F4-7C98-BA748DDA86AD}"/>
                  </a:ext>
                </a:extLst>
              </p:cNvPr>
              <p:cNvCxnSpPr>
                <a:endCxn id="39964" idx="0"/>
              </p:cNvCxnSpPr>
              <p:nvPr/>
            </p:nvCxnSpPr>
            <p:spPr>
              <a:xfrm rot="10800000">
                <a:off x="4825081" y="4855719"/>
                <a:ext cx="281100" cy="1911300"/>
              </a:xfrm>
              <a:prstGeom prst="straightConnector1">
                <a:avLst/>
              </a:prstGeom>
              <a:noFill/>
              <a:ln w="19050" cap="flat" cmpd="sng">
                <a:solidFill>
                  <a:srgbClr val="A5A5A5"/>
                </a:solidFill>
                <a:prstDash val="dot"/>
                <a:miter lim="800000"/>
                <a:headEnd type="none" w="sm" len="sm"/>
                <a:tailEnd type="none" w="sm" len="sm"/>
              </a:ln>
            </p:spPr>
          </p:cxnSp>
          <p:cxnSp>
            <p:nvCxnSpPr>
              <p:cNvPr id="29" name="Google Shape;871;p121">
                <a:extLst>
                  <a:ext uri="{FF2B5EF4-FFF2-40B4-BE49-F238E27FC236}">
                    <a16:creationId xmlns:a16="http://schemas.microsoft.com/office/drawing/2014/main" id="{75049B71-E618-ADAC-6887-994DD7C7D908}"/>
                  </a:ext>
                </a:extLst>
              </p:cNvPr>
              <p:cNvCxnSpPr>
                <a:endCxn id="39955" idx="4"/>
              </p:cNvCxnSpPr>
              <p:nvPr/>
            </p:nvCxnSpPr>
            <p:spPr>
              <a:xfrm rot="10800000">
                <a:off x="5917502" y="4980800"/>
                <a:ext cx="70800" cy="1786200"/>
              </a:xfrm>
              <a:prstGeom prst="straightConnector1">
                <a:avLst/>
              </a:prstGeom>
              <a:noFill/>
              <a:ln w="19050" cap="flat" cmpd="sng">
                <a:solidFill>
                  <a:srgbClr val="A5A5A5"/>
                </a:solidFill>
                <a:prstDash val="dot"/>
                <a:miter lim="800000"/>
                <a:headEnd type="none" w="sm" len="sm"/>
                <a:tailEnd type="none" w="sm" len="sm"/>
              </a:ln>
            </p:spPr>
          </p:cxnSp>
          <p:cxnSp>
            <p:nvCxnSpPr>
              <p:cNvPr id="30" name="Google Shape;873;p121">
                <a:extLst>
                  <a:ext uri="{FF2B5EF4-FFF2-40B4-BE49-F238E27FC236}">
                    <a16:creationId xmlns:a16="http://schemas.microsoft.com/office/drawing/2014/main" id="{DC96129D-450A-F2D4-B020-41FBE85CCA5A}"/>
                  </a:ext>
                </a:extLst>
              </p:cNvPr>
              <p:cNvCxnSpPr>
                <a:endCxn id="39998" idx="4"/>
              </p:cNvCxnSpPr>
              <p:nvPr/>
            </p:nvCxnSpPr>
            <p:spPr>
              <a:xfrm rot="10800000">
                <a:off x="7040156" y="4573450"/>
                <a:ext cx="196200" cy="2193600"/>
              </a:xfrm>
              <a:prstGeom prst="straightConnector1">
                <a:avLst/>
              </a:prstGeom>
              <a:noFill/>
              <a:ln w="19050" cap="flat" cmpd="sng">
                <a:solidFill>
                  <a:srgbClr val="A5A5A5"/>
                </a:solidFill>
                <a:prstDash val="dot"/>
                <a:miter lim="800000"/>
                <a:headEnd type="none" w="sm" len="sm"/>
                <a:tailEnd type="none" w="sm" len="sm"/>
              </a:ln>
            </p:spPr>
          </p:cxnSp>
          <p:cxnSp>
            <p:nvCxnSpPr>
              <p:cNvPr id="31" name="Google Shape;875;p121">
                <a:extLst>
                  <a:ext uri="{FF2B5EF4-FFF2-40B4-BE49-F238E27FC236}">
                    <a16:creationId xmlns:a16="http://schemas.microsoft.com/office/drawing/2014/main" id="{986101DC-7EC5-C23C-EB7D-7690583824B7}"/>
                  </a:ext>
                </a:extLst>
              </p:cNvPr>
              <p:cNvCxnSpPr>
                <a:endCxn id="39989" idx="4"/>
              </p:cNvCxnSpPr>
              <p:nvPr/>
            </p:nvCxnSpPr>
            <p:spPr>
              <a:xfrm rot="10800000">
                <a:off x="8351822" y="4812678"/>
                <a:ext cx="75600" cy="1954200"/>
              </a:xfrm>
              <a:prstGeom prst="straightConnector1">
                <a:avLst/>
              </a:prstGeom>
              <a:noFill/>
              <a:ln w="19050" cap="flat" cmpd="sng">
                <a:solidFill>
                  <a:srgbClr val="A5A5A5"/>
                </a:solidFill>
                <a:prstDash val="dot"/>
                <a:miter lim="800000"/>
                <a:headEnd type="none" w="sm" len="sm"/>
                <a:tailEnd type="none" w="sm" len="sm"/>
              </a:ln>
            </p:spPr>
          </p:cxnSp>
          <p:cxnSp>
            <p:nvCxnSpPr>
              <p:cNvPr id="32" name="Google Shape;877;p121">
                <a:extLst>
                  <a:ext uri="{FF2B5EF4-FFF2-40B4-BE49-F238E27FC236}">
                    <a16:creationId xmlns:a16="http://schemas.microsoft.com/office/drawing/2014/main" id="{0691DE4F-740D-BE04-B519-B70D447B6702}"/>
                  </a:ext>
                </a:extLst>
              </p:cNvPr>
              <p:cNvCxnSpPr>
                <a:endCxn id="40018" idx="6"/>
              </p:cNvCxnSpPr>
              <p:nvPr/>
            </p:nvCxnSpPr>
            <p:spPr>
              <a:xfrm rot="10800000" flipH="1">
                <a:off x="9610231" y="4907197"/>
                <a:ext cx="470100" cy="1859700"/>
              </a:xfrm>
              <a:prstGeom prst="straightConnector1">
                <a:avLst/>
              </a:prstGeom>
              <a:noFill/>
              <a:ln w="19050" cap="flat" cmpd="sng">
                <a:solidFill>
                  <a:srgbClr val="A5A5A5"/>
                </a:solidFill>
                <a:prstDash val="dot"/>
                <a:miter lim="800000"/>
                <a:headEnd type="none" w="sm" len="sm"/>
                <a:tailEnd type="none" w="sm" len="sm"/>
              </a:ln>
            </p:spPr>
          </p:cxnSp>
          <p:cxnSp>
            <p:nvCxnSpPr>
              <p:cNvPr id="33" name="Google Shape;879;p121">
                <a:extLst>
                  <a:ext uri="{FF2B5EF4-FFF2-40B4-BE49-F238E27FC236}">
                    <a16:creationId xmlns:a16="http://schemas.microsoft.com/office/drawing/2014/main" id="{9B2C4D49-6939-33AB-AF9F-84F1C6AC89F8}"/>
                  </a:ext>
                </a:extLst>
              </p:cNvPr>
              <p:cNvCxnSpPr/>
              <p:nvPr/>
            </p:nvCxnSpPr>
            <p:spPr>
              <a:xfrm rot="10800000" flipH="1">
                <a:off x="10694671" y="4909705"/>
                <a:ext cx="503817" cy="1973750"/>
              </a:xfrm>
              <a:prstGeom prst="straightConnector1">
                <a:avLst/>
              </a:prstGeom>
              <a:noFill/>
              <a:ln w="19050" cap="flat" cmpd="sng">
                <a:solidFill>
                  <a:srgbClr val="A5A5A5"/>
                </a:solidFill>
                <a:prstDash val="dot"/>
                <a:miter lim="800000"/>
                <a:headEnd type="none" w="sm" len="sm"/>
                <a:tailEnd type="none" w="sm" len="sm"/>
              </a:ln>
            </p:spPr>
          </p:cxnSp>
          <p:grpSp>
            <p:nvGrpSpPr>
              <p:cNvPr id="34" name="Google Shape;880;p121">
                <a:extLst>
                  <a:ext uri="{FF2B5EF4-FFF2-40B4-BE49-F238E27FC236}">
                    <a16:creationId xmlns:a16="http://schemas.microsoft.com/office/drawing/2014/main" id="{0B93E27E-6670-99BA-E662-EAD65C8FD531}"/>
                  </a:ext>
                </a:extLst>
              </p:cNvPr>
              <p:cNvGrpSpPr/>
              <p:nvPr/>
            </p:nvGrpSpPr>
            <p:grpSpPr>
              <a:xfrm>
                <a:off x="3632886" y="4212562"/>
                <a:ext cx="7798078" cy="778207"/>
                <a:chOff x="321468" y="4187558"/>
                <a:chExt cx="12283390" cy="1225817"/>
              </a:xfrm>
            </p:grpSpPr>
            <p:sp>
              <p:nvSpPr>
                <p:cNvPr id="39945" name="Google Shape;881;p121">
                  <a:extLst>
                    <a:ext uri="{FF2B5EF4-FFF2-40B4-BE49-F238E27FC236}">
                      <a16:creationId xmlns:a16="http://schemas.microsoft.com/office/drawing/2014/main" id="{B1AFAD64-D0D9-F47A-3DC2-4D4AFE66C2D6}"/>
                    </a:ext>
                  </a:extLst>
                </p:cNvPr>
                <p:cNvSpPr/>
                <p:nvPr/>
              </p:nvSpPr>
              <p:spPr>
                <a:xfrm>
                  <a:off x="400050" y="4300538"/>
                  <a:ext cx="157163" cy="157163"/>
                </a:xfrm>
                <a:prstGeom prst="ellipse">
                  <a:avLst/>
                </a:prstGeom>
                <a:solidFill>
                  <a:srgbClr val="000000"/>
                </a:solidFill>
                <a:ln w="1270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39946" name="Google Shape;882;p121">
                  <a:extLst>
                    <a:ext uri="{FF2B5EF4-FFF2-40B4-BE49-F238E27FC236}">
                      <a16:creationId xmlns:a16="http://schemas.microsoft.com/office/drawing/2014/main" id="{129E26F2-630E-98DB-0E9D-FD99A79FD800}"/>
                    </a:ext>
                  </a:extLst>
                </p:cNvPr>
                <p:cNvSpPr/>
                <p:nvPr/>
              </p:nvSpPr>
              <p:spPr>
                <a:xfrm>
                  <a:off x="8462719" y="4854968"/>
                  <a:ext cx="157163" cy="157163"/>
                </a:xfrm>
                <a:prstGeom prst="ellipse">
                  <a:avLst/>
                </a:prstGeom>
                <a:solidFill>
                  <a:srgbClr val="000000"/>
                </a:solidFill>
                <a:ln w="1270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39947" name="Google Shape;883;p121">
                  <a:extLst>
                    <a:ext uri="{FF2B5EF4-FFF2-40B4-BE49-F238E27FC236}">
                      <a16:creationId xmlns:a16="http://schemas.microsoft.com/office/drawing/2014/main" id="{126AE894-D0D9-0EEB-70B1-4E89D769FB4B}"/>
                    </a:ext>
                  </a:extLst>
                </p:cNvPr>
                <p:cNvSpPr/>
                <p:nvPr/>
              </p:nvSpPr>
              <p:spPr>
                <a:xfrm>
                  <a:off x="4910138" y="5170918"/>
                  <a:ext cx="157163" cy="157163"/>
                </a:xfrm>
                <a:prstGeom prst="ellipse">
                  <a:avLst/>
                </a:prstGeom>
                <a:solidFill>
                  <a:srgbClr val="000000"/>
                </a:solidFill>
                <a:ln w="1270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39948" name="Google Shape;884;p121">
                  <a:extLst>
                    <a:ext uri="{FF2B5EF4-FFF2-40B4-BE49-F238E27FC236}">
                      <a16:creationId xmlns:a16="http://schemas.microsoft.com/office/drawing/2014/main" id="{DEB3637A-5399-F6BB-3CAA-C9F02E2B9E2F}"/>
                    </a:ext>
                  </a:extLst>
                </p:cNvPr>
                <p:cNvSpPr/>
                <p:nvPr/>
              </p:nvSpPr>
              <p:spPr>
                <a:xfrm>
                  <a:off x="4194957" y="5062970"/>
                  <a:ext cx="157163" cy="157163"/>
                </a:xfrm>
                <a:prstGeom prst="ellipse">
                  <a:avLst/>
                </a:prstGeom>
                <a:solidFill>
                  <a:srgbClr val="000000"/>
                </a:solidFill>
                <a:ln w="1270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39949" name="Google Shape;885;p121">
                  <a:extLst>
                    <a:ext uri="{FF2B5EF4-FFF2-40B4-BE49-F238E27FC236}">
                      <a16:creationId xmlns:a16="http://schemas.microsoft.com/office/drawing/2014/main" id="{0284BF16-140B-1819-7640-5746A636B889}"/>
                    </a:ext>
                  </a:extLst>
                </p:cNvPr>
                <p:cNvSpPr/>
                <p:nvPr/>
              </p:nvSpPr>
              <p:spPr>
                <a:xfrm>
                  <a:off x="2735176" y="4200614"/>
                  <a:ext cx="157163" cy="157163"/>
                </a:xfrm>
                <a:prstGeom prst="ellipse">
                  <a:avLst/>
                </a:prstGeom>
                <a:solidFill>
                  <a:srgbClr val="000000"/>
                </a:solidFill>
                <a:ln w="1270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39950" name="Google Shape;886;p121">
                  <a:extLst>
                    <a:ext uri="{FF2B5EF4-FFF2-40B4-BE49-F238E27FC236}">
                      <a16:creationId xmlns:a16="http://schemas.microsoft.com/office/drawing/2014/main" id="{2A7E7C33-D7A1-7DBC-5C96-AF6C771D9B2C}"/>
                    </a:ext>
                  </a:extLst>
                </p:cNvPr>
                <p:cNvSpPr/>
                <p:nvPr/>
              </p:nvSpPr>
              <p:spPr>
                <a:xfrm>
                  <a:off x="721520" y="5099049"/>
                  <a:ext cx="157163" cy="157163"/>
                </a:xfrm>
                <a:prstGeom prst="ellipse">
                  <a:avLst/>
                </a:prstGeom>
                <a:solidFill>
                  <a:srgbClr val="000000"/>
                </a:solidFill>
                <a:ln w="1270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39951" name="Google Shape;887;p121">
                  <a:extLst>
                    <a:ext uri="{FF2B5EF4-FFF2-40B4-BE49-F238E27FC236}">
                      <a16:creationId xmlns:a16="http://schemas.microsoft.com/office/drawing/2014/main" id="{FE574E13-7B8A-4AC7-BFAC-E3310E1ABF7E}"/>
                    </a:ext>
                  </a:extLst>
                </p:cNvPr>
                <p:cNvSpPr/>
                <p:nvPr/>
              </p:nvSpPr>
              <p:spPr>
                <a:xfrm>
                  <a:off x="321468" y="5256212"/>
                  <a:ext cx="157163" cy="157163"/>
                </a:xfrm>
                <a:prstGeom prst="ellipse">
                  <a:avLst/>
                </a:prstGeom>
                <a:solidFill>
                  <a:srgbClr val="000000"/>
                </a:solidFill>
                <a:ln w="1270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39952" name="Google Shape;888;p121">
                  <a:extLst>
                    <a:ext uri="{FF2B5EF4-FFF2-40B4-BE49-F238E27FC236}">
                      <a16:creationId xmlns:a16="http://schemas.microsoft.com/office/drawing/2014/main" id="{A3802FCC-5997-1AA1-559E-10FA8C7D84E5}"/>
                    </a:ext>
                  </a:extLst>
                </p:cNvPr>
                <p:cNvSpPr/>
                <p:nvPr/>
              </p:nvSpPr>
              <p:spPr>
                <a:xfrm>
                  <a:off x="642938" y="4643437"/>
                  <a:ext cx="157163" cy="157163"/>
                </a:xfrm>
                <a:prstGeom prst="ellipse">
                  <a:avLst/>
                </a:prstGeom>
                <a:solidFill>
                  <a:srgbClr val="000000"/>
                </a:solidFill>
                <a:ln w="1270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39953" name="Google Shape;889;p121">
                  <a:extLst>
                    <a:ext uri="{FF2B5EF4-FFF2-40B4-BE49-F238E27FC236}">
                      <a16:creationId xmlns:a16="http://schemas.microsoft.com/office/drawing/2014/main" id="{0DCFE6ED-6678-87D9-956F-5F1F97112EB4}"/>
                    </a:ext>
                  </a:extLst>
                </p:cNvPr>
                <p:cNvSpPr/>
                <p:nvPr/>
              </p:nvSpPr>
              <p:spPr>
                <a:xfrm>
                  <a:off x="942975" y="4300537"/>
                  <a:ext cx="157163" cy="157163"/>
                </a:xfrm>
                <a:prstGeom prst="ellipse">
                  <a:avLst/>
                </a:prstGeom>
                <a:solidFill>
                  <a:srgbClr val="000000"/>
                </a:solidFill>
                <a:ln w="1270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39954" name="Google Shape;890;p121">
                  <a:extLst>
                    <a:ext uri="{FF2B5EF4-FFF2-40B4-BE49-F238E27FC236}">
                      <a16:creationId xmlns:a16="http://schemas.microsoft.com/office/drawing/2014/main" id="{2A4BABE3-286B-E52E-2B24-511C92DFC5AD}"/>
                    </a:ext>
                  </a:extLst>
                </p:cNvPr>
                <p:cNvSpPr/>
                <p:nvPr/>
              </p:nvSpPr>
              <p:spPr>
                <a:xfrm>
                  <a:off x="4599506" y="4832257"/>
                  <a:ext cx="157163" cy="157163"/>
                </a:xfrm>
                <a:prstGeom prst="ellipse">
                  <a:avLst/>
                </a:prstGeom>
                <a:solidFill>
                  <a:srgbClr val="000000"/>
                </a:solidFill>
                <a:ln w="1270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39955" name="Google Shape;872;p121">
                  <a:extLst>
                    <a:ext uri="{FF2B5EF4-FFF2-40B4-BE49-F238E27FC236}">
                      <a16:creationId xmlns:a16="http://schemas.microsoft.com/office/drawing/2014/main" id="{50E301BB-729D-318D-7059-095665387FBD}"/>
                    </a:ext>
                  </a:extLst>
                </p:cNvPr>
                <p:cNvSpPr/>
                <p:nvPr/>
              </p:nvSpPr>
              <p:spPr>
                <a:xfrm>
                  <a:off x="3841572" y="5240509"/>
                  <a:ext cx="157163" cy="157163"/>
                </a:xfrm>
                <a:prstGeom prst="ellipse">
                  <a:avLst/>
                </a:prstGeom>
                <a:solidFill>
                  <a:srgbClr val="000000"/>
                </a:solidFill>
                <a:ln w="1270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39956" name="Google Shape;891;p121">
                  <a:extLst>
                    <a:ext uri="{FF2B5EF4-FFF2-40B4-BE49-F238E27FC236}">
                      <a16:creationId xmlns:a16="http://schemas.microsoft.com/office/drawing/2014/main" id="{35340B5B-9F56-5E79-5C67-D7FF4850C858}"/>
                    </a:ext>
                  </a:extLst>
                </p:cNvPr>
                <p:cNvSpPr/>
                <p:nvPr/>
              </p:nvSpPr>
              <p:spPr>
                <a:xfrm>
                  <a:off x="3762019" y="4831952"/>
                  <a:ext cx="157163" cy="157163"/>
                </a:xfrm>
                <a:prstGeom prst="ellipse">
                  <a:avLst/>
                </a:prstGeom>
                <a:solidFill>
                  <a:srgbClr val="000000"/>
                </a:solidFill>
                <a:ln w="1270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39957" name="Google Shape;892;p121">
                  <a:extLst>
                    <a:ext uri="{FF2B5EF4-FFF2-40B4-BE49-F238E27FC236}">
                      <a16:creationId xmlns:a16="http://schemas.microsoft.com/office/drawing/2014/main" id="{2C806D49-1151-D31B-DE6D-FE90CC8D36F3}"/>
                    </a:ext>
                  </a:extLst>
                </p:cNvPr>
                <p:cNvSpPr/>
                <p:nvPr/>
              </p:nvSpPr>
              <p:spPr>
                <a:xfrm>
                  <a:off x="3604856" y="4499415"/>
                  <a:ext cx="157163" cy="157163"/>
                </a:xfrm>
                <a:prstGeom prst="ellipse">
                  <a:avLst/>
                </a:prstGeom>
                <a:solidFill>
                  <a:srgbClr val="000000"/>
                </a:solidFill>
                <a:ln w="1270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39958" name="Google Shape;893;p121">
                  <a:extLst>
                    <a:ext uri="{FF2B5EF4-FFF2-40B4-BE49-F238E27FC236}">
                      <a16:creationId xmlns:a16="http://schemas.microsoft.com/office/drawing/2014/main" id="{3F50252E-A059-0B61-F120-8F69FF7FA251}"/>
                    </a:ext>
                  </a:extLst>
                </p:cNvPr>
                <p:cNvSpPr/>
                <p:nvPr/>
              </p:nvSpPr>
              <p:spPr>
                <a:xfrm>
                  <a:off x="3007517" y="4564854"/>
                  <a:ext cx="157163" cy="157163"/>
                </a:xfrm>
                <a:prstGeom prst="ellipse">
                  <a:avLst/>
                </a:prstGeom>
                <a:solidFill>
                  <a:srgbClr val="000000"/>
                </a:solidFill>
                <a:ln w="1270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39959" name="Google Shape;894;p121">
                  <a:extLst>
                    <a:ext uri="{FF2B5EF4-FFF2-40B4-BE49-F238E27FC236}">
                      <a16:creationId xmlns:a16="http://schemas.microsoft.com/office/drawing/2014/main" id="{DBC3F0F8-C408-479B-4766-259763BD2F5E}"/>
                    </a:ext>
                  </a:extLst>
                </p:cNvPr>
                <p:cNvSpPr/>
                <p:nvPr/>
              </p:nvSpPr>
              <p:spPr>
                <a:xfrm>
                  <a:off x="2253015" y="4499415"/>
                  <a:ext cx="157163" cy="157163"/>
                </a:xfrm>
                <a:prstGeom prst="ellipse">
                  <a:avLst/>
                </a:prstGeom>
                <a:solidFill>
                  <a:srgbClr val="000000"/>
                </a:solidFill>
                <a:ln w="1270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39960" name="Google Shape;895;p121">
                  <a:extLst>
                    <a:ext uri="{FF2B5EF4-FFF2-40B4-BE49-F238E27FC236}">
                      <a16:creationId xmlns:a16="http://schemas.microsoft.com/office/drawing/2014/main" id="{55DA8FF9-5447-B1BB-EB9A-CE15A5057BA4}"/>
                    </a:ext>
                  </a:extLst>
                </p:cNvPr>
                <p:cNvSpPr/>
                <p:nvPr/>
              </p:nvSpPr>
              <p:spPr>
                <a:xfrm>
                  <a:off x="3250668" y="4187559"/>
                  <a:ext cx="157163" cy="157163"/>
                </a:xfrm>
                <a:prstGeom prst="ellipse">
                  <a:avLst/>
                </a:prstGeom>
                <a:solidFill>
                  <a:srgbClr val="000000"/>
                </a:solidFill>
                <a:ln w="1270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39961" name="Google Shape;896;p121">
                  <a:extLst>
                    <a:ext uri="{FF2B5EF4-FFF2-40B4-BE49-F238E27FC236}">
                      <a16:creationId xmlns:a16="http://schemas.microsoft.com/office/drawing/2014/main" id="{A5057D41-21CC-3D88-C9EC-2367FE70731E}"/>
                    </a:ext>
                  </a:extLst>
                </p:cNvPr>
                <p:cNvSpPr/>
                <p:nvPr/>
              </p:nvSpPr>
              <p:spPr>
                <a:xfrm>
                  <a:off x="2113755" y="4187825"/>
                  <a:ext cx="157163" cy="157163"/>
                </a:xfrm>
                <a:prstGeom prst="ellipse">
                  <a:avLst/>
                </a:prstGeom>
                <a:solidFill>
                  <a:srgbClr val="000000"/>
                </a:solidFill>
                <a:ln w="1270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39962" name="Google Shape;897;p121">
                  <a:extLst>
                    <a:ext uri="{FF2B5EF4-FFF2-40B4-BE49-F238E27FC236}">
                      <a16:creationId xmlns:a16="http://schemas.microsoft.com/office/drawing/2014/main" id="{6DFE2AD6-B81F-9C1F-48F3-FD9DE878C565}"/>
                    </a:ext>
                  </a:extLst>
                </p:cNvPr>
                <p:cNvSpPr/>
                <p:nvPr/>
              </p:nvSpPr>
              <p:spPr>
                <a:xfrm>
                  <a:off x="2521567" y="4933549"/>
                  <a:ext cx="157163" cy="157163"/>
                </a:xfrm>
                <a:prstGeom prst="ellipse">
                  <a:avLst/>
                </a:prstGeom>
                <a:solidFill>
                  <a:srgbClr val="000000"/>
                </a:solidFill>
                <a:ln w="1270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39963" name="Google Shape;898;p121">
                  <a:extLst>
                    <a:ext uri="{FF2B5EF4-FFF2-40B4-BE49-F238E27FC236}">
                      <a16:creationId xmlns:a16="http://schemas.microsoft.com/office/drawing/2014/main" id="{A0A6BA69-AEC6-898B-F062-E3487AED96C8}"/>
                    </a:ext>
                  </a:extLst>
                </p:cNvPr>
                <p:cNvSpPr/>
                <p:nvPr/>
              </p:nvSpPr>
              <p:spPr>
                <a:xfrm>
                  <a:off x="1852884" y="4854968"/>
                  <a:ext cx="157163" cy="157163"/>
                </a:xfrm>
                <a:prstGeom prst="ellipse">
                  <a:avLst/>
                </a:prstGeom>
                <a:solidFill>
                  <a:srgbClr val="000000"/>
                </a:solidFill>
                <a:ln w="1270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39964" name="Google Shape;870;p121">
                  <a:extLst>
                    <a:ext uri="{FF2B5EF4-FFF2-40B4-BE49-F238E27FC236}">
                      <a16:creationId xmlns:a16="http://schemas.microsoft.com/office/drawing/2014/main" id="{B432CB30-8DFF-21C9-3867-4007AF652B60}"/>
                    </a:ext>
                  </a:extLst>
                </p:cNvPr>
                <p:cNvSpPr/>
                <p:nvPr/>
              </p:nvSpPr>
              <p:spPr>
                <a:xfrm>
                  <a:off x="2120811" y="5200646"/>
                  <a:ext cx="157163" cy="157163"/>
                </a:xfrm>
                <a:prstGeom prst="ellipse">
                  <a:avLst/>
                </a:prstGeom>
                <a:solidFill>
                  <a:srgbClr val="000000"/>
                </a:solidFill>
                <a:ln w="1270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39965" name="Google Shape;899;p121">
                  <a:extLst>
                    <a:ext uri="{FF2B5EF4-FFF2-40B4-BE49-F238E27FC236}">
                      <a16:creationId xmlns:a16="http://schemas.microsoft.com/office/drawing/2014/main" id="{C6CEA2D0-BC92-4458-D3F0-80BE73C31663}"/>
                    </a:ext>
                  </a:extLst>
                </p:cNvPr>
                <p:cNvSpPr/>
                <p:nvPr/>
              </p:nvSpPr>
              <p:spPr>
                <a:xfrm>
                  <a:off x="1324946" y="4564855"/>
                  <a:ext cx="157163" cy="157163"/>
                </a:xfrm>
                <a:prstGeom prst="ellipse">
                  <a:avLst/>
                </a:prstGeom>
                <a:solidFill>
                  <a:srgbClr val="000000"/>
                </a:solidFill>
                <a:ln w="1270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cxnSp>
              <p:nvCxnSpPr>
                <p:cNvPr id="39966" name="Google Shape;900;p121">
                  <a:extLst>
                    <a:ext uri="{FF2B5EF4-FFF2-40B4-BE49-F238E27FC236}">
                      <a16:creationId xmlns:a16="http://schemas.microsoft.com/office/drawing/2014/main" id="{59FAB69E-10AB-7A7A-8908-ACC9C73F796E}"/>
                    </a:ext>
                  </a:extLst>
                </p:cNvPr>
                <p:cNvCxnSpPr>
                  <a:endCxn id="39953" idx="2"/>
                </p:cNvCxnSpPr>
                <p:nvPr/>
              </p:nvCxnSpPr>
              <p:spPr>
                <a:xfrm rot="10800000" flipH="1">
                  <a:off x="478575" y="4379119"/>
                  <a:ext cx="464400" cy="7200"/>
                </a:xfrm>
                <a:prstGeom prst="straightConnector1">
                  <a:avLst/>
                </a:prstGeom>
                <a:noFill/>
                <a:ln w="28575" cap="flat" cmpd="sng">
                  <a:solidFill>
                    <a:srgbClr val="000000"/>
                  </a:solidFill>
                  <a:prstDash val="solid"/>
                  <a:miter lim="800000"/>
                  <a:headEnd type="none" w="sm" len="sm"/>
                  <a:tailEnd type="none" w="sm" len="sm"/>
                </a:ln>
              </p:spPr>
            </p:cxnSp>
            <p:cxnSp>
              <p:nvCxnSpPr>
                <p:cNvPr id="39967" name="Google Shape;901;p121">
                  <a:extLst>
                    <a:ext uri="{FF2B5EF4-FFF2-40B4-BE49-F238E27FC236}">
                      <a16:creationId xmlns:a16="http://schemas.microsoft.com/office/drawing/2014/main" id="{6CE07C88-D48D-2ECA-17B8-071A4CC1C539}"/>
                    </a:ext>
                  </a:extLst>
                </p:cNvPr>
                <p:cNvCxnSpPr>
                  <a:stCxn id="39945" idx="5"/>
                  <a:endCxn id="39952" idx="5"/>
                </p:cNvCxnSpPr>
                <p:nvPr/>
              </p:nvCxnSpPr>
              <p:spPr>
                <a:xfrm>
                  <a:off x="534197" y="4434685"/>
                  <a:ext cx="243000" cy="342900"/>
                </a:xfrm>
                <a:prstGeom prst="straightConnector1">
                  <a:avLst/>
                </a:prstGeom>
                <a:noFill/>
                <a:ln w="28575" cap="flat" cmpd="sng">
                  <a:solidFill>
                    <a:srgbClr val="000000"/>
                  </a:solidFill>
                  <a:prstDash val="solid"/>
                  <a:miter lim="800000"/>
                  <a:headEnd type="none" w="sm" len="sm"/>
                  <a:tailEnd type="none" w="sm" len="sm"/>
                </a:ln>
              </p:spPr>
            </p:cxnSp>
            <p:cxnSp>
              <p:nvCxnSpPr>
                <p:cNvPr id="39968" name="Google Shape;902;p121">
                  <a:extLst>
                    <a:ext uri="{FF2B5EF4-FFF2-40B4-BE49-F238E27FC236}">
                      <a16:creationId xmlns:a16="http://schemas.microsoft.com/office/drawing/2014/main" id="{554AE8D7-0BD5-02C4-51AD-0AE3C85319B5}"/>
                    </a:ext>
                  </a:extLst>
                </p:cNvPr>
                <p:cNvCxnSpPr>
                  <a:endCxn id="39949" idx="6"/>
                </p:cNvCxnSpPr>
                <p:nvPr/>
              </p:nvCxnSpPr>
              <p:spPr>
                <a:xfrm>
                  <a:off x="2181939" y="4256996"/>
                  <a:ext cx="710400" cy="22200"/>
                </a:xfrm>
                <a:prstGeom prst="straightConnector1">
                  <a:avLst/>
                </a:prstGeom>
                <a:noFill/>
                <a:ln w="28575" cap="flat" cmpd="sng">
                  <a:solidFill>
                    <a:srgbClr val="000000"/>
                  </a:solidFill>
                  <a:prstDash val="solid"/>
                  <a:miter lim="800000"/>
                  <a:headEnd type="none" w="sm" len="sm"/>
                  <a:tailEnd type="none" w="sm" len="sm"/>
                </a:ln>
              </p:spPr>
            </p:cxnSp>
            <p:cxnSp>
              <p:nvCxnSpPr>
                <p:cNvPr id="39969" name="Google Shape;903;p121">
                  <a:extLst>
                    <a:ext uri="{FF2B5EF4-FFF2-40B4-BE49-F238E27FC236}">
                      <a16:creationId xmlns:a16="http://schemas.microsoft.com/office/drawing/2014/main" id="{C34460F1-4C04-98EF-00C3-5EE706103E0C}"/>
                    </a:ext>
                  </a:extLst>
                </p:cNvPr>
                <p:cNvCxnSpPr>
                  <a:endCxn id="39960" idx="6"/>
                </p:cNvCxnSpPr>
                <p:nvPr/>
              </p:nvCxnSpPr>
              <p:spPr>
                <a:xfrm rot="10800000" flipH="1">
                  <a:off x="2827331" y="4266141"/>
                  <a:ext cx="580500" cy="20100"/>
                </a:xfrm>
                <a:prstGeom prst="straightConnector1">
                  <a:avLst/>
                </a:prstGeom>
                <a:noFill/>
                <a:ln w="28575" cap="flat" cmpd="sng">
                  <a:solidFill>
                    <a:srgbClr val="000000"/>
                  </a:solidFill>
                  <a:prstDash val="solid"/>
                  <a:miter lim="800000"/>
                  <a:headEnd type="none" w="sm" len="sm"/>
                  <a:tailEnd type="none" w="sm" len="sm"/>
                </a:ln>
              </p:spPr>
            </p:cxnSp>
            <p:cxnSp>
              <p:nvCxnSpPr>
                <p:cNvPr id="39970" name="Google Shape;904;p121">
                  <a:extLst>
                    <a:ext uri="{FF2B5EF4-FFF2-40B4-BE49-F238E27FC236}">
                      <a16:creationId xmlns:a16="http://schemas.microsoft.com/office/drawing/2014/main" id="{8BE62293-30B6-3D9E-920D-B194EEC8C34F}"/>
                    </a:ext>
                  </a:extLst>
                </p:cNvPr>
                <p:cNvCxnSpPr>
                  <a:stCxn id="39952" idx="4"/>
                  <a:endCxn id="39950" idx="0"/>
                </p:cNvCxnSpPr>
                <p:nvPr/>
              </p:nvCxnSpPr>
              <p:spPr>
                <a:xfrm>
                  <a:off x="721520" y="4800600"/>
                  <a:ext cx="78600" cy="298500"/>
                </a:xfrm>
                <a:prstGeom prst="straightConnector1">
                  <a:avLst/>
                </a:prstGeom>
                <a:noFill/>
                <a:ln w="28575" cap="flat" cmpd="sng">
                  <a:solidFill>
                    <a:srgbClr val="000000"/>
                  </a:solidFill>
                  <a:prstDash val="solid"/>
                  <a:miter lim="800000"/>
                  <a:headEnd type="none" w="sm" len="sm"/>
                  <a:tailEnd type="none" w="sm" len="sm"/>
                </a:ln>
              </p:spPr>
            </p:cxnSp>
            <p:cxnSp>
              <p:nvCxnSpPr>
                <p:cNvPr id="39971" name="Google Shape;905;p121">
                  <a:extLst>
                    <a:ext uri="{FF2B5EF4-FFF2-40B4-BE49-F238E27FC236}">
                      <a16:creationId xmlns:a16="http://schemas.microsoft.com/office/drawing/2014/main" id="{4CFB9B4E-B533-E152-E43B-C9E784F48BB3}"/>
                    </a:ext>
                  </a:extLst>
                </p:cNvPr>
                <p:cNvCxnSpPr>
                  <a:endCxn id="39959" idx="5"/>
                </p:cNvCxnSpPr>
                <p:nvPr/>
              </p:nvCxnSpPr>
              <p:spPr>
                <a:xfrm>
                  <a:off x="2145662" y="4244462"/>
                  <a:ext cx="241500" cy="389100"/>
                </a:xfrm>
                <a:prstGeom prst="straightConnector1">
                  <a:avLst/>
                </a:prstGeom>
                <a:noFill/>
                <a:ln w="28575" cap="flat" cmpd="sng">
                  <a:solidFill>
                    <a:srgbClr val="000000"/>
                  </a:solidFill>
                  <a:prstDash val="solid"/>
                  <a:miter lim="800000"/>
                  <a:headEnd type="none" w="sm" len="sm"/>
                  <a:tailEnd type="none" w="sm" len="sm"/>
                </a:ln>
              </p:spPr>
            </p:cxnSp>
            <p:cxnSp>
              <p:nvCxnSpPr>
                <p:cNvPr id="39972" name="Google Shape;906;p121">
                  <a:extLst>
                    <a:ext uri="{FF2B5EF4-FFF2-40B4-BE49-F238E27FC236}">
                      <a16:creationId xmlns:a16="http://schemas.microsoft.com/office/drawing/2014/main" id="{0917527B-23AD-9F5D-90A5-6A0D3B54A5FA}"/>
                    </a:ext>
                  </a:extLst>
                </p:cNvPr>
                <p:cNvCxnSpPr>
                  <a:endCxn id="39957" idx="1"/>
                </p:cNvCxnSpPr>
                <p:nvPr/>
              </p:nvCxnSpPr>
              <p:spPr>
                <a:xfrm>
                  <a:off x="3311072" y="4235031"/>
                  <a:ext cx="316800" cy="287400"/>
                </a:xfrm>
                <a:prstGeom prst="straightConnector1">
                  <a:avLst/>
                </a:prstGeom>
                <a:noFill/>
                <a:ln w="28575" cap="flat" cmpd="sng">
                  <a:solidFill>
                    <a:srgbClr val="000000"/>
                  </a:solidFill>
                  <a:prstDash val="solid"/>
                  <a:miter lim="800000"/>
                  <a:headEnd type="none" w="sm" len="sm"/>
                  <a:tailEnd type="none" w="sm" len="sm"/>
                </a:ln>
              </p:spPr>
            </p:cxnSp>
            <p:cxnSp>
              <p:nvCxnSpPr>
                <p:cNvPr id="39973" name="Google Shape;907;p121">
                  <a:extLst>
                    <a:ext uri="{FF2B5EF4-FFF2-40B4-BE49-F238E27FC236}">
                      <a16:creationId xmlns:a16="http://schemas.microsoft.com/office/drawing/2014/main" id="{93B51852-864D-817D-6113-CD36892052E6}"/>
                    </a:ext>
                  </a:extLst>
                </p:cNvPr>
                <p:cNvCxnSpPr>
                  <a:endCxn id="39958" idx="6"/>
                </p:cNvCxnSpPr>
                <p:nvPr/>
              </p:nvCxnSpPr>
              <p:spPr>
                <a:xfrm>
                  <a:off x="2311180" y="4561836"/>
                  <a:ext cx="853500" cy="81600"/>
                </a:xfrm>
                <a:prstGeom prst="straightConnector1">
                  <a:avLst/>
                </a:prstGeom>
                <a:noFill/>
                <a:ln w="28575" cap="flat" cmpd="sng">
                  <a:solidFill>
                    <a:srgbClr val="000000"/>
                  </a:solidFill>
                  <a:prstDash val="solid"/>
                  <a:miter lim="800000"/>
                  <a:headEnd type="none" w="sm" len="sm"/>
                  <a:tailEnd type="none" w="sm" len="sm"/>
                </a:ln>
              </p:spPr>
            </p:cxnSp>
            <p:cxnSp>
              <p:nvCxnSpPr>
                <p:cNvPr id="39974" name="Google Shape;908;p121">
                  <a:extLst>
                    <a:ext uri="{FF2B5EF4-FFF2-40B4-BE49-F238E27FC236}">
                      <a16:creationId xmlns:a16="http://schemas.microsoft.com/office/drawing/2014/main" id="{2FC5FC49-8336-A8D5-9247-F1A948A96780}"/>
                    </a:ext>
                  </a:extLst>
                </p:cNvPr>
                <p:cNvCxnSpPr>
                  <a:endCxn id="39957" idx="6"/>
                </p:cNvCxnSpPr>
                <p:nvPr/>
              </p:nvCxnSpPr>
              <p:spPr>
                <a:xfrm rot="10800000" flipH="1">
                  <a:off x="3086419" y="4577997"/>
                  <a:ext cx="675600" cy="72000"/>
                </a:xfrm>
                <a:prstGeom prst="straightConnector1">
                  <a:avLst/>
                </a:prstGeom>
                <a:noFill/>
                <a:ln w="28575" cap="flat" cmpd="sng">
                  <a:solidFill>
                    <a:srgbClr val="000000"/>
                  </a:solidFill>
                  <a:prstDash val="solid"/>
                  <a:miter lim="800000"/>
                  <a:headEnd type="none" w="sm" len="sm"/>
                  <a:tailEnd type="none" w="sm" len="sm"/>
                </a:ln>
              </p:spPr>
            </p:cxnSp>
            <p:cxnSp>
              <p:nvCxnSpPr>
                <p:cNvPr id="39975" name="Google Shape;909;p121">
                  <a:extLst>
                    <a:ext uri="{FF2B5EF4-FFF2-40B4-BE49-F238E27FC236}">
                      <a16:creationId xmlns:a16="http://schemas.microsoft.com/office/drawing/2014/main" id="{CF937A30-BF23-C46A-466F-62C331A0EBAA}"/>
                    </a:ext>
                  </a:extLst>
                </p:cNvPr>
                <p:cNvCxnSpPr>
                  <a:endCxn id="39965" idx="6"/>
                </p:cNvCxnSpPr>
                <p:nvPr/>
              </p:nvCxnSpPr>
              <p:spPr>
                <a:xfrm rot="10800000" flipH="1">
                  <a:off x="746209" y="4643437"/>
                  <a:ext cx="735900" cy="81900"/>
                </a:xfrm>
                <a:prstGeom prst="straightConnector1">
                  <a:avLst/>
                </a:prstGeom>
                <a:noFill/>
                <a:ln w="28575" cap="flat" cmpd="sng">
                  <a:solidFill>
                    <a:srgbClr val="000000"/>
                  </a:solidFill>
                  <a:prstDash val="solid"/>
                  <a:miter lim="800000"/>
                  <a:headEnd type="none" w="sm" len="sm"/>
                  <a:tailEnd type="none" w="sm" len="sm"/>
                </a:ln>
              </p:spPr>
            </p:cxnSp>
            <p:cxnSp>
              <p:nvCxnSpPr>
                <p:cNvPr id="39976" name="Google Shape;910;p121">
                  <a:extLst>
                    <a:ext uri="{FF2B5EF4-FFF2-40B4-BE49-F238E27FC236}">
                      <a16:creationId xmlns:a16="http://schemas.microsoft.com/office/drawing/2014/main" id="{6B2CAD14-E5BD-41B7-334C-AE13FEA9E0B1}"/>
                    </a:ext>
                  </a:extLst>
                </p:cNvPr>
                <p:cNvCxnSpPr>
                  <a:stCxn id="39950" idx="7"/>
                  <a:endCxn id="39965" idx="7"/>
                </p:cNvCxnSpPr>
                <p:nvPr/>
              </p:nvCxnSpPr>
              <p:spPr>
                <a:xfrm rot="10800000" flipH="1">
                  <a:off x="855667" y="4587765"/>
                  <a:ext cx="603300" cy="534300"/>
                </a:xfrm>
                <a:prstGeom prst="straightConnector1">
                  <a:avLst/>
                </a:prstGeom>
                <a:noFill/>
                <a:ln w="28575" cap="flat" cmpd="sng">
                  <a:solidFill>
                    <a:srgbClr val="000000"/>
                  </a:solidFill>
                  <a:prstDash val="solid"/>
                  <a:miter lim="800000"/>
                  <a:headEnd type="none" w="sm" len="sm"/>
                  <a:tailEnd type="none" w="sm" len="sm"/>
                </a:ln>
              </p:spPr>
            </p:cxnSp>
            <p:cxnSp>
              <p:nvCxnSpPr>
                <p:cNvPr id="39977" name="Google Shape;911;p121">
                  <a:extLst>
                    <a:ext uri="{FF2B5EF4-FFF2-40B4-BE49-F238E27FC236}">
                      <a16:creationId xmlns:a16="http://schemas.microsoft.com/office/drawing/2014/main" id="{A32448F6-B4B0-53B3-3E5A-1CE8BD554FBE}"/>
                    </a:ext>
                  </a:extLst>
                </p:cNvPr>
                <p:cNvCxnSpPr>
                  <a:stCxn id="39951" idx="7"/>
                  <a:endCxn id="39950" idx="7"/>
                </p:cNvCxnSpPr>
                <p:nvPr/>
              </p:nvCxnSpPr>
              <p:spPr>
                <a:xfrm rot="10800000" flipH="1">
                  <a:off x="455615" y="5122028"/>
                  <a:ext cx="400200" cy="157200"/>
                </a:xfrm>
                <a:prstGeom prst="straightConnector1">
                  <a:avLst/>
                </a:prstGeom>
                <a:noFill/>
                <a:ln w="28575" cap="flat" cmpd="sng">
                  <a:solidFill>
                    <a:srgbClr val="000000"/>
                  </a:solidFill>
                  <a:prstDash val="solid"/>
                  <a:miter lim="800000"/>
                  <a:headEnd type="none" w="sm" len="sm"/>
                  <a:tailEnd type="none" w="sm" len="sm"/>
                </a:ln>
              </p:spPr>
            </p:cxnSp>
            <p:cxnSp>
              <p:nvCxnSpPr>
                <p:cNvPr id="39978" name="Google Shape;912;p121">
                  <a:extLst>
                    <a:ext uri="{FF2B5EF4-FFF2-40B4-BE49-F238E27FC236}">
                      <a16:creationId xmlns:a16="http://schemas.microsoft.com/office/drawing/2014/main" id="{018B61C8-82B8-A586-6F4F-5D96F3B8BB75}"/>
                    </a:ext>
                  </a:extLst>
                </p:cNvPr>
                <p:cNvCxnSpPr>
                  <a:stCxn id="39964" idx="5"/>
                  <a:endCxn id="39963" idx="5"/>
                </p:cNvCxnSpPr>
                <p:nvPr/>
              </p:nvCxnSpPr>
              <p:spPr>
                <a:xfrm rot="10800000">
                  <a:off x="1987058" y="4989193"/>
                  <a:ext cx="267900" cy="345600"/>
                </a:xfrm>
                <a:prstGeom prst="straightConnector1">
                  <a:avLst/>
                </a:prstGeom>
                <a:noFill/>
                <a:ln w="28575" cap="flat" cmpd="sng">
                  <a:solidFill>
                    <a:srgbClr val="000000"/>
                  </a:solidFill>
                  <a:prstDash val="solid"/>
                  <a:miter lim="800000"/>
                  <a:headEnd type="none" w="sm" len="sm"/>
                  <a:tailEnd type="none" w="sm" len="sm"/>
                </a:ln>
              </p:spPr>
            </p:cxnSp>
            <p:cxnSp>
              <p:nvCxnSpPr>
                <p:cNvPr id="39979" name="Google Shape;913;p121">
                  <a:extLst>
                    <a:ext uri="{FF2B5EF4-FFF2-40B4-BE49-F238E27FC236}">
                      <a16:creationId xmlns:a16="http://schemas.microsoft.com/office/drawing/2014/main" id="{E455D807-B603-B6F5-3C67-428E65D16478}"/>
                    </a:ext>
                  </a:extLst>
                </p:cNvPr>
                <p:cNvCxnSpPr>
                  <a:endCxn id="39948" idx="6"/>
                </p:cNvCxnSpPr>
                <p:nvPr/>
              </p:nvCxnSpPr>
              <p:spPr>
                <a:xfrm>
                  <a:off x="3840620" y="4910552"/>
                  <a:ext cx="511500" cy="231000"/>
                </a:xfrm>
                <a:prstGeom prst="straightConnector1">
                  <a:avLst/>
                </a:prstGeom>
                <a:noFill/>
                <a:ln w="28575" cap="flat" cmpd="sng">
                  <a:solidFill>
                    <a:srgbClr val="000000"/>
                  </a:solidFill>
                  <a:prstDash val="solid"/>
                  <a:miter lim="800000"/>
                  <a:headEnd type="none" w="sm" len="sm"/>
                  <a:tailEnd type="none" w="sm" len="sm"/>
                </a:ln>
              </p:spPr>
            </p:cxnSp>
            <p:cxnSp>
              <p:nvCxnSpPr>
                <p:cNvPr id="39980" name="Google Shape;914;p121">
                  <a:extLst>
                    <a:ext uri="{FF2B5EF4-FFF2-40B4-BE49-F238E27FC236}">
                      <a16:creationId xmlns:a16="http://schemas.microsoft.com/office/drawing/2014/main" id="{C45105D2-E911-A453-9EBA-DB11056FC4C1}"/>
                    </a:ext>
                  </a:extLst>
                </p:cNvPr>
                <p:cNvCxnSpPr>
                  <a:endCxn id="39948" idx="2"/>
                </p:cNvCxnSpPr>
                <p:nvPr/>
              </p:nvCxnSpPr>
              <p:spPr>
                <a:xfrm rot="10800000" flipH="1">
                  <a:off x="3903657" y="5141552"/>
                  <a:ext cx="291300" cy="152700"/>
                </a:xfrm>
                <a:prstGeom prst="straightConnector1">
                  <a:avLst/>
                </a:prstGeom>
                <a:noFill/>
                <a:ln w="28575" cap="flat" cmpd="sng">
                  <a:solidFill>
                    <a:srgbClr val="000000"/>
                  </a:solidFill>
                  <a:prstDash val="solid"/>
                  <a:miter lim="800000"/>
                  <a:headEnd type="none" w="sm" len="sm"/>
                  <a:tailEnd type="none" w="sm" len="sm"/>
                </a:ln>
              </p:spPr>
            </p:cxnSp>
            <p:cxnSp>
              <p:nvCxnSpPr>
                <p:cNvPr id="39981" name="Google Shape;915;p121">
                  <a:extLst>
                    <a:ext uri="{FF2B5EF4-FFF2-40B4-BE49-F238E27FC236}">
                      <a16:creationId xmlns:a16="http://schemas.microsoft.com/office/drawing/2014/main" id="{D0694AFC-69B4-251E-3661-CFABBA39C5F1}"/>
                    </a:ext>
                  </a:extLst>
                </p:cNvPr>
                <p:cNvCxnSpPr>
                  <a:endCxn id="39954" idx="7"/>
                </p:cNvCxnSpPr>
                <p:nvPr/>
              </p:nvCxnSpPr>
              <p:spPr>
                <a:xfrm rot="10800000" flipH="1">
                  <a:off x="4288453" y="4855273"/>
                  <a:ext cx="445200" cy="279900"/>
                </a:xfrm>
                <a:prstGeom prst="straightConnector1">
                  <a:avLst/>
                </a:prstGeom>
                <a:noFill/>
                <a:ln w="28575" cap="flat" cmpd="sng">
                  <a:solidFill>
                    <a:srgbClr val="000000"/>
                  </a:solidFill>
                  <a:prstDash val="solid"/>
                  <a:miter lim="800000"/>
                  <a:headEnd type="none" w="sm" len="sm"/>
                  <a:tailEnd type="none" w="sm" len="sm"/>
                </a:ln>
              </p:spPr>
            </p:cxnSp>
            <p:cxnSp>
              <p:nvCxnSpPr>
                <p:cNvPr id="39982" name="Google Shape;916;p121">
                  <a:extLst>
                    <a:ext uri="{FF2B5EF4-FFF2-40B4-BE49-F238E27FC236}">
                      <a16:creationId xmlns:a16="http://schemas.microsoft.com/office/drawing/2014/main" id="{1B90D4B6-949D-349C-E850-B7B520AB80CE}"/>
                    </a:ext>
                  </a:extLst>
                </p:cNvPr>
                <p:cNvCxnSpPr>
                  <a:endCxn id="39947" idx="6"/>
                </p:cNvCxnSpPr>
                <p:nvPr/>
              </p:nvCxnSpPr>
              <p:spPr>
                <a:xfrm>
                  <a:off x="4261801" y="5107000"/>
                  <a:ext cx="805500" cy="142500"/>
                </a:xfrm>
                <a:prstGeom prst="straightConnector1">
                  <a:avLst/>
                </a:prstGeom>
                <a:noFill/>
                <a:ln w="28575" cap="flat" cmpd="sng">
                  <a:solidFill>
                    <a:srgbClr val="000000"/>
                  </a:solidFill>
                  <a:prstDash val="solid"/>
                  <a:miter lim="800000"/>
                  <a:headEnd type="none" w="sm" len="sm"/>
                  <a:tailEnd type="none" w="sm" len="sm"/>
                </a:ln>
              </p:spPr>
            </p:cxnSp>
            <p:cxnSp>
              <p:nvCxnSpPr>
                <p:cNvPr id="39983" name="Google Shape;917;p121">
                  <a:extLst>
                    <a:ext uri="{FF2B5EF4-FFF2-40B4-BE49-F238E27FC236}">
                      <a16:creationId xmlns:a16="http://schemas.microsoft.com/office/drawing/2014/main" id="{79D3C1A8-B073-4157-5CEC-1A4711E734AB}"/>
                    </a:ext>
                  </a:extLst>
                </p:cNvPr>
                <p:cNvCxnSpPr>
                  <a:endCxn id="40000" idx="6"/>
                </p:cNvCxnSpPr>
                <p:nvPr/>
              </p:nvCxnSpPr>
              <p:spPr>
                <a:xfrm>
                  <a:off x="4220369" y="4370665"/>
                  <a:ext cx="544200" cy="235200"/>
                </a:xfrm>
                <a:prstGeom prst="straightConnector1">
                  <a:avLst/>
                </a:prstGeom>
                <a:noFill/>
                <a:ln w="28575" cap="flat" cmpd="sng">
                  <a:solidFill>
                    <a:srgbClr val="000000"/>
                  </a:solidFill>
                  <a:prstDash val="solid"/>
                  <a:miter lim="800000"/>
                  <a:headEnd type="none" w="sm" len="sm"/>
                  <a:tailEnd type="none" w="sm" len="sm"/>
                </a:ln>
              </p:spPr>
            </p:cxnSp>
            <p:cxnSp>
              <p:nvCxnSpPr>
                <p:cNvPr id="39984" name="Google Shape;919;p121">
                  <a:extLst>
                    <a:ext uri="{FF2B5EF4-FFF2-40B4-BE49-F238E27FC236}">
                      <a16:creationId xmlns:a16="http://schemas.microsoft.com/office/drawing/2014/main" id="{67AAA794-8F41-6134-57A3-0C017A1A2664}"/>
                    </a:ext>
                  </a:extLst>
                </p:cNvPr>
                <p:cNvCxnSpPr>
                  <a:endCxn id="39990" idx="6"/>
                </p:cNvCxnSpPr>
                <p:nvPr/>
              </p:nvCxnSpPr>
              <p:spPr>
                <a:xfrm>
                  <a:off x="7733330" y="5085981"/>
                  <a:ext cx="701100" cy="242100"/>
                </a:xfrm>
                <a:prstGeom prst="straightConnector1">
                  <a:avLst/>
                </a:prstGeom>
                <a:noFill/>
                <a:ln w="28575" cap="flat" cmpd="sng">
                  <a:solidFill>
                    <a:srgbClr val="000000"/>
                  </a:solidFill>
                  <a:prstDash val="solid"/>
                  <a:miter lim="800000"/>
                  <a:headEnd type="none" w="sm" len="sm"/>
                  <a:tailEnd type="none" w="sm" len="sm"/>
                </a:ln>
              </p:spPr>
            </p:cxnSp>
            <p:cxnSp>
              <p:nvCxnSpPr>
                <p:cNvPr id="39985" name="Google Shape;921;p121">
                  <a:extLst>
                    <a:ext uri="{FF2B5EF4-FFF2-40B4-BE49-F238E27FC236}">
                      <a16:creationId xmlns:a16="http://schemas.microsoft.com/office/drawing/2014/main" id="{A7BFE120-B752-6E13-8484-230BA20B7BAA}"/>
                    </a:ext>
                  </a:extLst>
                </p:cNvPr>
                <p:cNvCxnSpPr>
                  <a:endCxn id="39946" idx="6"/>
                </p:cNvCxnSpPr>
                <p:nvPr/>
              </p:nvCxnSpPr>
              <p:spPr>
                <a:xfrm rot="10800000" flipH="1">
                  <a:off x="7752582" y="4933550"/>
                  <a:ext cx="867300" cy="127500"/>
                </a:xfrm>
                <a:prstGeom prst="straightConnector1">
                  <a:avLst/>
                </a:prstGeom>
                <a:noFill/>
                <a:ln w="28575" cap="flat" cmpd="sng">
                  <a:solidFill>
                    <a:srgbClr val="000000"/>
                  </a:solidFill>
                  <a:prstDash val="solid"/>
                  <a:miter lim="800000"/>
                  <a:headEnd type="none" w="sm" len="sm"/>
                  <a:tailEnd type="none" w="sm" len="sm"/>
                </a:ln>
              </p:spPr>
            </p:cxnSp>
            <p:cxnSp>
              <p:nvCxnSpPr>
                <p:cNvPr id="39986" name="Google Shape;922;p121">
                  <a:extLst>
                    <a:ext uri="{FF2B5EF4-FFF2-40B4-BE49-F238E27FC236}">
                      <a16:creationId xmlns:a16="http://schemas.microsoft.com/office/drawing/2014/main" id="{6D1A286A-2840-0897-A3D0-AC593D88BD1E}"/>
                    </a:ext>
                  </a:extLst>
                </p:cNvPr>
                <p:cNvCxnSpPr>
                  <a:stCxn id="39954" idx="5"/>
                  <a:endCxn id="39947" idx="5"/>
                </p:cNvCxnSpPr>
                <p:nvPr/>
              </p:nvCxnSpPr>
              <p:spPr>
                <a:xfrm>
                  <a:off x="4733653" y="4966404"/>
                  <a:ext cx="310500" cy="338700"/>
                </a:xfrm>
                <a:prstGeom prst="straightConnector1">
                  <a:avLst/>
                </a:prstGeom>
                <a:noFill/>
                <a:ln w="28575" cap="flat" cmpd="sng">
                  <a:solidFill>
                    <a:srgbClr val="000000"/>
                  </a:solidFill>
                  <a:prstDash val="solid"/>
                  <a:miter lim="800000"/>
                  <a:headEnd type="none" w="sm" len="sm"/>
                  <a:tailEnd type="none" w="sm" len="sm"/>
                </a:ln>
              </p:spPr>
            </p:cxnSp>
            <p:cxnSp>
              <p:nvCxnSpPr>
                <p:cNvPr id="39987" name="Google Shape;923;p121">
                  <a:extLst>
                    <a:ext uri="{FF2B5EF4-FFF2-40B4-BE49-F238E27FC236}">
                      <a16:creationId xmlns:a16="http://schemas.microsoft.com/office/drawing/2014/main" id="{2DA7E02A-76B7-5477-9C6E-25AE867D9A68}"/>
                    </a:ext>
                  </a:extLst>
                </p:cNvPr>
                <p:cNvCxnSpPr>
                  <a:stCxn id="39964" idx="7"/>
                  <a:endCxn id="39962" idx="2"/>
                </p:cNvCxnSpPr>
                <p:nvPr/>
              </p:nvCxnSpPr>
              <p:spPr>
                <a:xfrm rot="10800000" flipH="1">
                  <a:off x="2254958" y="5012162"/>
                  <a:ext cx="266700" cy="211500"/>
                </a:xfrm>
                <a:prstGeom prst="straightConnector1">
                  <a:avLst/>
                </a:prstGeom>
                <a:noFill/>
                <a:ln w="28575" cap="flat" cmpd="sng">
                  <a:solidFill>
                    <a:srgbClr val="000000"/>
                  </a:solidFill>
                  <a:prstDash val="solid"/>
                  <a:miter lim="800000"/>
                  <a:headEnd type="none" w="sm" len="sm"/>
                  <a:tailEnd type="none" w="sm" len="sm"/>
                </a:ln>
              </p:spPr>
            </p:cxnSp>
            <p:cxnSp>
              <p:nvCxnSpPr>
                <p:cNvPr id="39988" name="Google Shape;924;p121">
                  <a:extLst>
                    <a:ext uri="{FF2B5EF4-FFF2-40B4-BE49-F238E27FC236}">
                      <a16:creationId xmlns:a16="http://schemas.microsoft.com/office/drawing/2014/main" id="{6EA704DA-EF70-61EB-9507-9BDA0A4B80F2}"/>
                    </a:ext>
                  </a:extLst>
                </p:cNvPr>
                <p:cNvCxnSpPr>
                  <a:endCxn id="39962" idx="6"/>
                </p:cNvCxnSpPr>
                <p:nvPr/>
              </p:nvCxnSpPr>
              <p:spPr>
                <a:xfrm>
                  <a:off x="1928430" y="4939231"/>
                  <a:ext cx="750300" cy="72900"/>
                </a:xfrm>
                <a:prstGeom prst="straightConnector1">
                  <a:avLst/>
                </a:prstGeom>
                <a:noFill/>
                <a:ln w="28575" cap="flat" cmpd="sng">
                  <a:solidFill>
                    <a:srgbClr val="000000"/>
                  </a:solidFill>
                  <a:prstDash val="solid"/>
                  <a:miter lim="800000"/>
                  <a:headEnd type="none" w="sm" len="sm"/>
                  <a:tailEnd type="none" w="sm" len="sm"/>
                </a:ln>
              </p:spPr>
            </p:cxnSp>
            <p:sp>
              <p:nvSpPr>
                <p:cNvPr id="39989" name="Google Shape;876;p121">
                  <a:extLst>
                    <a:ext uri="{FF2B5EF4-FFF2-40B4-BE49-F238E27FC236}">
                      <a16:creationId xmlns:a16="http://schemas.microsoft.com/office/drawing/2014/main" id="{B7F2A4EC-5E56-66C5-712C-880C77F442F2}"/>
                    </a:ext>
                  </a:extLst>
                </p:cNvPr>
                <p:cNvSpPr/>
                <p:nvPr/>
              </p:nvSpPr>
              <p:spPr>
                <a:xfrm>
                  <a:off x="7676068" y="4975686"/>
                  <a:ext cx="157163" cy="157163"/>
                </a:xfrm>
                <a:prstGeom prst="ellipse">
                  <a:avLst/>
                </a:prstGeom>
                <a:solidFill>
                  <a:srgbClr val="000000"/>
                </a:solidFill>
                <a:ln w="1270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39990" name="Google Shape;920;p121">
                  <a:extLst>
                    <a:ext uri="{FF2B5EF4-FFF2-40B4-BE49-F238E27FC236}">
                      <a16:creationId xmlns:a16="http://schemas.microsoft.com/office/drawing/2014/main" id="{E1752D68-6018-1C10-05D2-0E14C2C5B836}"/>
                    </a:ext>
                  </a:extLst>
                </p:cNvPr>
                <p:cNvSpPr/>
                <p:nvPr/>
              </p:nvSpPr>
              <p:spPr>
                <a:xfrm>
                  <a:off x="8277267" y="5249499"/>
                  <a:ext cx="157163" cy="157163"/>
                </a:xfrm>
                <a:prstGeom prst="ellipse">
                  <a:avLst/>
                </a:prstGeom>
                <a:solidFill>
                  <a:srgbClr val="000000"/>
                </a:solidFill>
                <a:ln w="1270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39991" name="Google Shape;925;p121">
                  <a:extLst>
                    <a:ext uri="{FF2B5EF4-FFF2-40B4-BE49-F238E27FC236}">
                      <a16:creationId xmlns:a16="http://schemas.microsoft.com/office/drawing/2014/main" id="{5450AACD-A7E0-8947-5137-6FBD658BD3B6}"/>
                    </a:ext>
                  </a:extLst>
                </p:cNvPr>
                <p:cNvSpPr/>
                <p:nvPr/>
              </p:nvSpPr>
              <p:spPr>
                <a:xfrm>
                  <a:off x="7676068" y="4600608"/>
                  <a:ext cx="157163" cy="157163"/>
                </a:xfrm>
                <a:prstGeom prst="ellipse">
                  <a:avLst/>
                </a:prstGeom>
                <a:solidFill>
                  <a:srgbClr val="000000"/>
                </a:solidFill>
                <a:ln w="1270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39992" name="Google Shape;926;p121">
                  <a:extLst>
                    <a:ext uri="{FF2B5EF4-FFF2-40B4-BE49-F238E27FC236}">
                      <a16:creationId xmlns:a16="http://schemas.microsoft.com/office/drawing/2014/main" id="{6F27C351-AF70-ECDF-4987-B8C672A1BE44}"/>
                    </a:ext>
                  </a:extLst>
                </p:cNvPr>
                <p:cNvSpPr/>
                <p:nvPr/>
              </p:nvSpPr>
              <p:spPr>
                <a:xfrm>
                  <a:off x="7306941" y="4276195"/>
                  <a:ext cx="157163" cy="157163"/>
                </a:xfrm>
                <a:prstGeom prst="ellipse">
                  <a:avLst/>
                </a:prstGeom>
                <a:solidFill>
                  <a:srgbClr val="000000"/>
                </a:solidFill>
                <a:ln w="1270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39993" name="Google Shape;927;p121">
                  <a:extLst>
                    <a:ext uri="{FF2B5EF4-FFF2-40B4-BE49-F238E27FC236}">
                      <a16:creationId xmlns:a16="http://schemas.microsoft.com/office/drawing/2014/main" id="{A346E955-47C3-4DB8-107A-5CA072F51AAA}"/>
                    </a:ext>
                  </a:extLst>
                </p:cNvPr>
                <p:cNvSpPr/>
                <p:nvPr/>
              </p:nvSpPr>
              <p:spPr>
                <a:xfrm>
                  <a:off x="6016480" y="4209925"/>
                  <a:ext cx="157163" cy="157163"/>
                </a:xfrm>
                <a:prstGeom prst="ellipse">
                  <a:avLst/>
                </a:prstGeom>
                <a:solidFill>
                  <a:srgbClr val="000000"/>
                </a:solidFill>
                <a:ln w="1270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39994" name="Google Shape;928;p121">
                  <a:extLst>
                    <a:ext uri="{FF2B5EF4-FFF2-40B4-BE49-F238E27FC236}">
                      <a16:creationId xmlns:a16="http://schemas.microsoft.com/office/drawing/2014/main" id="{A0C184BA-F1AA-26C7-0C38-E55116975BE8}"/>
                    </a:ext>
                  </a:extLst>
                </p:cNvPr>
                <p:cNvSpPr/>
                <p:nvPr/>
              </p:nvSpPr>
              <p:spPr>
                <a:xfrm>
                  <a:off x="7149778" y="5202252"/>
                  <a:ext cx="157163" cy="157163"/>
                </a:xfrm>
                <a:prstGeom prst="ellipse">
                  <a:avLst/>
                </a:prstGeom>
                <a:solidFill>
                  <a:srgbClr val="000000"/>
                </a:solidFill>
                <a:ln w="1270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39995" name="Google Shape;929;p121">
                  <a:extLst>
                    <a:ext uri="{FF2B5EF4-FFF2-40B4-BE49-F238E27FC236}">
                      <a16:creationId xmlns:a16="http://schemas.microsoft.com/office/drawing/2014/main" id="{0C63B153-36D3-2168-0011-EC0B350006F1}"/>
                    </a:ext>
                  </a:extLst>
                </p:cNvPr>
                <p:cNvSpPr/>
                <p:nvPr/>
              </p:nvSpPr>
              <p:spPr>
                <a:xfrm>
                  <a:off x="4141640" y="4286250"/>
                  <a:ext cx="157163" cy="157163"/>
                </a:xfrm>
                <a:prstGeom prst="ellipse">
                  <a:avLst/>
                </a:prstGeom>
                <a:solidFill>
                  <a:srgbClr val="000000"/>
                </a:solidFill>
                <a:ln w="1270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39996" name="Google Shape;930;p121">
                  <a:extLst>
                    <a:ext uri="{FF2B5EF4-FFF2-40B4-BE49-F238E27FC236}">
                      <a16:creationId xmlns:a16="http://schemas.microsoft.com/office/drawing/2014/main" id="{D875D8EE-C218-4B61-2871-B2E34AC7B232}"/>
                    </a:ext>
                  </a:extLst>
                </p:cNvPr>
                <p:cNvSpPr/>
                <p:nvPr/>
              </p:nvSpPr>
              <p:spPr>
                <a:xfrm>
                  <a:off x="6777414" y="4808057"/>
                  <a:ext cx="157163" cy="157163"/>
                </a:xfrm>
                <a:prstGeom prst="ellipse">
                  <a:avLst/>
                </a:prstGeom>
                <a:solidFill>
                  <a:srgbClr val="000000"/>
                </a:solidFill>
                <a:ln w="1270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39997" name="Google Shape;931;p121">
                  <a:extLst>
                    <a:ext uri="{FF2B5EF4-FFF2-40B4-BE49-F238E27FC236}">
                      <a16:creationId xmlns:a16="http://schemas.microsoft.com/office/drawing/2014/main" id="{5F1E4BFF-521C-B43B-76AE-8E8D334E1923}"/>
                    </a:ext>
                  </a:extLst>
                </p:cNvPr>
                <p:cNvSpPr/>
                <p:nvPr/>
              </p:nvSpPr>
              <p:spPr>
                <a:xfrm>
                  <a:off x="6081212" y="5177630"/>
                  <a:ext cx="157163" cy="157163"/>
                </a:xfrm>
                <a:prstGeom prst="ellipse">
                  <a:avLst/>
                </a:prstGeom>
                <a:solidFill>
                  <a:srgbClr val="000000"/>
                </a:solidFill>
                <a:ln w="1270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39998" name="Google Shape;874;p121">
                  <a:extLst>
                    <a:ext uri="{FF2B5EF4-FFF2-40B4-BE49-F238E27FC236}">
                      <a16:creationId xmlns:a16="http://schemas.microsoft.com/office/drawing/2014/main" id="{7D79B16F-524A-C699-0187-41DABC10253F}"/>
                    </a:ext>
                  </a:extLst>
                </p:cNvPr>
                <p:cNvSpPr/>
                <p:nvPr/>
              </p:nvSpPr>
              <p:spPr>
                <a:xfrm>
                  <a:off x="5609956" y="4598859"/>
                  <a:ext cx="157163" cy="157163"/>
                </a:xfrm>
                <a:prstGeom prst="ellipse">
                  <a:avLst/>
                </a:prstGeom>
                <a:solidFill>
                  <a:srgbClr val="000000"/>
                </a:solidFill>
                <a:ln w="1270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39999" name="Google Shape;932;p121">
                  <a:extLst>
                    <a:ext uri="{FF2B5EF4-FFF2-40B4-BE49-F238E27FC236}">
                      <a16:creationId xmlns:a16="http://schemas.microsoft.com/office/drawing/2014/main" id="{F20D456E-AB8D-7947-F1A4-EFB579B73DC0}"/>
                    </a:ext>
                  </a:extLst>
                </p:cNvPr>
                <p:cNvSpPr/>
                <p:nvPr/>
              </p:nvSpPr>
              <p:spPr>
                <a:xfrm>
                  <a:off x="5282671" y="4187558"/>
                  <a:ext cx="157163" cy="157163"/>
                </a:xfrm>
                <a:prstGeom prst="ellipse">
                  <a:avLst/>
                </a:prstGeom>
                <a:solidFill>
                  <a:srgbClr val="000000"/>
                </a:solidFill>
                <a:ln w="1270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40000" name="Google Shape;918;p121">
                  <a:extLst>
                    <a:ext uri="{FF2B5EF4-FFF2-40B4-BE49-F238E27FC236}">
                      <a16:creationId xmlns:a16="http://schemas.microsoft.com/office/drawing/2014/main" id="{4A58EB0A-0125-E3B0-DF1B-6747F0B94EB9}"/>
                    </a:ext>
                  </a:extLst>
                </p:cNvPr>
                <p:cNvSpPr/>
                <p:nvPr/>
              </p:nvSpPr>
              <p:spPr>
                <a:xfrm>
                  <a:off x="4607406" y="4527283"/>
                  <a:ext cx="157163" cy="157163"/>
                </a:xfrm>
                <a:prstGeom prst="ellipse">
                  <a:avLst/>
                </a:prstGeom>
                <a:solidFill>
                  <a:srgbClr val="000000"/>
                </a:solidFill>
                <a:ln w="1270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cxnSp>
              <p:nvCxnSpPr>
                <p:cNvPr id="40001" name="Google Shape;933;p121">
                  <a:extLst>
                    <a:ext uri="{FF2B5EF4-FFF2-40B4-BE49-F238E27FC236}">
                      <a16:creationId xmlns:a16="http://schemas.microsoft.com/office/drawing/2014/main" id="{220DDB5C-6692-F810-9C9A-AEACB24CE9BC}"/>
                    </a:ext>
                  </a:extLst>
                </p:cNvPr>
                <p:cNvCxnSpPr>
                  <a:endCxn id="39994" idx="6"/>
                </p:cNvCxnSpPr>
                <p:nvPr/>
              </p:nvCxnSpPr>
              <p:spPr>
                <a:xfrm>
                  <a:off x="6168741" y="5249634"/>
                  <a:ext cx="1138200" cy="31200"/>
                </a:xfrm>
                <a:prstGeom prst="straightConnector1">
                  <a:avLst/>
                </a:prstGeom>
                <a:noFill/>
                <a:ln w="28575" cap="flat" cmpd="sng">
                  <a:solidFill>
                    <a:srgbClr val="000000"/>
                  </a:solidFill>
                  <a:prstDash val="solid"/>
                  <a:miter lim="800000"/>
                  <a:headEnd type="none" w="sm" len="sm"/>
                  <a:tailEnd type="none" w="sm" len="sm"/>
                </a:ln>
              </p:spPr>
            </p:cxnSp>
            <p:cxnSp>
              <p:nvCxnSpPr>
                <p:cNvPr id="40002" name="Google Shape;934;p121">
                  <a:extLst>
                    <a:ext uri="{FF2B5EF4-FFF2-40B4-BE49-F238E27FC236}">
                      <a16:creationId xmlns:a16="http://schemas.microsoft.com/office/drawing/2014/main" id="{41E41512-8EB1-7C3B-6B88-50D26155FA1D}"/>
                    </a:ext>
                  </a:extLst>
                </p:cNvPr>
                <p:cNvCxnSpPr>
                  <a:endCxn id="39994" idx="5"/>
                </p:cNvCxnSpPr>
                <p:nvPr/>
              </p:nvCxnSpPr>
              <p:spPr>
                <a:xfrm>
                  <a:off x="6853425" y="4883999"/>
                  <a:ext cx="430500" cy="452400"/>
                </a:xfrm>
                <a:prstGeom prst="straightConnector1">
                  <a:avLst/>
                </a:prstGeom>
                <a:noFill/>
                <a:ln w="28575" cap="flat" cmpd="sng">
                  <a:solidFill>
                    <a:srgbClr val="000000"/>
                  </a:solidFill>
                  <a:prstDash val="solid"/>
                  <a:miter lim="800000"/>
                  <a:headEnd type="none" w="sm" len="sm"/>
                  <a:tailEnd type="none" w="sm" len="sm"/>
                </a:ln>
              </p:spPr>
            </p:cxnSp>
            <p:cxnSp>
              <p:nvCxnSpPr>
                <p:cNvPr id="40003" name="Google Shape;935;p121">
                  <a:extLst>
                    <a:ext uri="{FF2B5EF4-FFF2-40B4-BE49-F238E27FC236}">
                      <a16:creationId xmlns:a16="http://schemas.microsoft.com/office/drawing/2014/main" id="{C43AD9F2-C6FB-EF8E-ED8A-E27FDBA33635}"/>
                    </a:ext>
                  </a:extLst>
                </p:cNvPr>
                <p:cNvCxnSpPr>
                  <a:endCxn id="39996" idx="7"/>
                </p:cNvCxnSpPr>
                <p:nvPr/>
              </p:nvCxnSpPr>
              <p:spPr>
                <a:xfrm rot="10800000" flipH="1">
                  <a:off x="6159761" y="4831073"/>
                  <a:ext cx="751800" cy="409500"/>
                </a:xfrm>
                <a:prstGeom prst="straightConnector1">
                  <a:avLst/>
                </a:prstGeom>
                <a:noFill/>
                <a:ln w="28575" cap="flat" cmpd="sng">
                  <a:solidFill>
                    <a:srgbClr val="000000"/>
                  </a:solidFill>
                  <a:prstDash val="solid"/>
                  <a:miter lim="800000"/>
                  <a:headEnd type="none" w="sm" len="sm"/>
                  <a:tailEnd type="none" w="sm" len="sm"/>
                </a:ln>
              </p:spPr>
            </p:cxnSp>
            <p:cxnSp>
              <p:nvCxnSpPr>
                <p:cNvPr id="40004" name="Google Shape;936;p121">
                  <a:extLst>
                    <a:ext uri="{FF2B5EF4-FFF2-40B4-BE49-F238E27FC236}">
                      <a16:creationId xmlns:a16="http://schemas.microsoft.com/office/drawing/2014/main" id="{955B8AE3-B7DD-B9A4-FC5E-8A82C97E2AF6}"/>
                    </a:ext>
                  </a:extLst>
                </p:cNvPr>
                <p:cNvCxnSpPr>
                  <a:stCxn id="39991" idx="5"/>
                  <a:endCxn id="39992" idx="5"/>
                </p:cNvCxnSpPr>
                <p:nvPr/>
              </p:nvCxnSpPr>
              <p:spPr>
                <a:xfrm rot="10800000">
                  <a:off x="7441215" y="4410455"/>
                  <a:ext cx="369000" cy="324300"/>
                </a:xfrm>
                <a:prstGeom prst="straightConnector1">
                  <a:avLst/>
                </a:prstGeom>
                <a:noFill/>
                <a:ln w="28575" cap="flat" cmpd="sng">
                  <a:solidFill>
                    <a:srgbClr val="000000"/>
                  </a:solidFill>
                  <a:prstDash val="solid"/>
                  <a:miter lim="800000"/>
                  <a:headEnd type="none" w="sm" len="sm"/>
                  <a:tailEnd type="none" w="sm" len="sm"/>
                </a:ln>
              </p:spPr>
            </p:cxnSp>
            <p:cxnSp>
              <p:nvCxnSpPr>
                <p:cNvPr id="40005" name="Google Shape;937;p121">
                  <a:extLst>
                    <a:ext uri="{FF2B5EF4-FFF2-40B4-BE49-F238E27FC236}">
                      <a16:creationId xmlns:a16="http://schemas.microsoft.com/office/drawing/2014/main" id="{D26ACFCA-80AD-2145-4529-5F590211BBFA}"/>
                    </a:ext>
                  </a:extLst>
                </p:cNvPr>
                <p:cNvCxnSpPr>
                  <a:endCxn id="39992" idx="6"/>
                </p:cNvCxnSpPr>
                <p:nvPr/>
              </p:nvCxnSpPr>
              <p:spPr>
                <a:xfrm>
                  <a:off x="6063104" y="4274977"/>
                  <a:ext cx="1401000" cy="79800"/>
                </a:xfrm>
                <a:prstGeom prst="straightConnector1">
                  <a:avLst/>
                </a:prstGeom>
                <a:noFill/>
                <a:ln w="28575" cap="flat" cmpd="sng">
                  <a:solidFill>
                    <a:srgbClr val="000000"/>
                  </a:solidFill>
                  <a:prstDash val="solid"/>
                  <a:miter lim="800000"/>
                  <a:headEnd type="none" w="sm" len="sm"/>
                  <a:tailEnd type="none" w="sm" len="sm"/>
                </a:ln>
              </p:spPr>
            </p:cxnSp>
            <p:cxnSp>
              <p:nvCxnSpPr>
                <p:cNvPr id="40006" name="Google Shape;938;p121">
                  <a:extLst>
                    <a:ext uri="{FF2B5EF4-FFF2-40B4-BE49-F238E27FC236}">
                      <a16:creationId xmlns:a16="http://schemas.microsoft.com/office/drawing/2014/main" id="{CE927F6B-C7C0-DEC1-6CB9-4651358E21FC}"/>
                    </a:ext>
                  </a:extLst>
                </p:cNvPr>
                <p:cNvCxnSpPr>
                  <a:endCxn id="39998" idx="6"/>
                </p:cNvCxnSpPr>
                <p:nvPr/>
              </p:nvCxnSpPr>
              <p:spPr>
                <a:xfrm>
                  <a:off x="4666119" y="4601241"/>
                  <a:ext cx="1101000" cy="76200"/>
                </a:xfrm>
                <a:prstGeom prst="straightConnector1">
                  <a:avLst/>
                </a:prstGeom>
                <a:noFill/>
                <a:ln w="28575" cap="flat" cmpd="sng">
                  <a:solidFill>
                    <a:srgbClr val="000000"/>
                  </a:solidFill>
                  <a:prstDash val="solid"/>
                  <a:miter lim="800000"/>
                  <a:headEnd type="none" w="sm" len="sm"/>
                  <a:tailEnd type="none" w="sm" len="sm"/>
                </a:ln>
              </p:spPr>
            </p:cxnSp>
            <p:cxnSp>
              <p:nvCxnSpPr>
                <p:cNvPr id="40007" name="Google Shape;939;p121">
                  <a:extLst>
                    <a:ext uri="{FF2B5EF4-FFF2-40B4-BE49-F238E27FC236}">
                      <a16:creationId xmlns:a16="http://schemas.microsoft.com/office/drawing/2014/main" id="{279159EF-20CB-DF78-D5E5-CA5F40BE0419}"/>
                    </a:ext>
                  </a:extLst>
                </p:cNvPr>
                <p:cNvCxnSpPr>
                  <a:endCxn id="39998" idx="1"/>
                </p:cNvCxnSpPr>
                <p:nvPr/>
              </p:nvCxnSpPr>
              <p:spPr>
                <a:xfrm>
                  <a:off x="5335972" y="4250475"/>
                  <a:ext cx="297000" cy="371400"/>
                </a:xfrm>
                <a:prstGeom prst="straightConnector1">
                  <a:avLst/>
                </a:prstGeom>
                <a:noFill/>
                <a:ln w="28575" cap="flat" cmpd="sng">
                  <a:solidFill>
                    <a:srgbClr val="000000"/>
                  </a:solidFill>
                  <a:prstDash val="solid"/>
                  <a:miter lim="800000"/>
                  <a:headEnd type="none" w="sm" len="sm"/>
                  <a:tailEnd type="none" w="sm" len="sm"/>
                </a:ln>
              </p:spPr>
            </p:cxnSp>
            <p:cxnSp>
              <p:nvCxnSpPr>
                <p:cNvPr id="40008" name="Google Shape;940;p121">
                  <a:extLst>
                    <a:ext uri="{FF2B5EF4-FFF2-40B4-BE49-F238E27FC236}">
                      <a16:creationId xmlns:a16="http://schemas.microsoft.com/office/drawing/2014/main" id="{56551634-5B08-2ABB-A4F4-58893F113C23}"/>
                    </a:ext>
                  </a:extLst>
                </p:cNvPr>
                <p:cNvCxnSpPr>
                  <a:endCxn id="39993" idx="3"/>
                </p:cNvCxnSpPr>
                <p:nvPr/>
              </p:nvCxnSpPr>
              <p:spPr>
                <a:xfrm rot="10800000" flipH="1">
                  <a:off x="5703196" y="4344072"/>
                  <a:ext cx="336300" cy="322500"/>
                </a:xfrm>
                <a:prstGeom prst="straightConnector1">
                  <a:avLst/>
                </a:prstGeom>
                <a:noFill/>
                <a:ln w="28575" cap="flat" cmpd="sng">
                  <a:solidFill>
                    <a:srgbClr val="000000"/>
                  </a:solidFill>
                  <a:prstDash val="solid"/>
                  <a:miter lim="800000"/>
                  <a:headEnd type="none" w="sm" len="sm"/>
                  <a:tailEnd type="none" w="sm" len="sm"/>
                </a:ln>
              </p:spPr>
            </p:cxnSp>
            <p:cxnSp>
              <p:nvCxnSpPr>
                <p:cNvPr id="40009" name="Google Shape;941;p121">
                  <a:extLst>
                    <a:ext uri="{FF2B5EF4-FFF2-40B4-BE49-F238E27FC236}">
                      <a16:creationId xmlns:a16="http://schemas.microsoft.com/office/drawing/2014/main" id="{B6E94FA6-6DBD-9EC7-9F51-C4D50AF36636}"/>
                    </a:ext>
                  </a:extLst>
                </p:cNvPr>
                <p:cNvCxnSpPr>
                  <a:stCxn id="40012" idx="2"/>
                  <a:endCxn id="40014" idx="6"/>
                </p:cNvCxnSpPr>
                <p:nvPr/>
              </p:nvCxnSpPr>
              <p:spPr>
                <a:xfrm>
                  <a:off x="8515112" y="4285671"/>
                  <a:ext cx="891000" cy="15300"/>
                </a:xfrm>
                <a:prstGeom prst="straightConnector1">
                  <a:avLst/>
                </a:prstGeom>
                <a:noFill/>
                <a:ln w="28575" cap="flat" cmpd="sng">
                  <a:solidFill>
                    <a:srgbClr val="000000"/>
                  </a:solidFill>
                  <a:prstDash val="solid"/>
                  <a:miter lim="800000"/>
                  <a:headEnd type="none" w="sm" len="sm"/>
                  <a:tailEnd type="none" w="sm" len="sm"/>
                </a:ln>
              </p:spPr>
            </p:cxnSp>
            <p:cxnSp>
              <p:nvCxnSpPr>
                <p:cNvPr id="40010" name="Google Shape;944;p121">
                  <a:extLst>
                    <a:ext uri="{FF2B5EF4-FFF2-40B4-BE49-F238E27FC236}">
                      <a16:creationId xmlns:a16="http://schemas.microsoft.com/office/drawing/2014/main" id="{DD0CC485-2757-EB76-F9C4-5EE3D3185022}"/>
                    </a:ext>
                  </a:extLst>
                </p:cNvPr>
                <p:cNvCxnSpPr>
                  <a:endCxn id="40013" idx="1"/>
                </p:cNvCxnSpPr>
                <p:nvPr/>
              </p:nvCxnSpPr>
              <p:spPr>
                <a:xfrm>
                  <a:off x="8603508" y="4300478"/>
                  <a:ext cx="471300" cy="356100"/>
                </a:xfrm>
                <a:prstGeom prst="straightConnector1">
                  <a:avLst/>
                </a:prstGeom>
                <a:noFill/>
                <a:ln w="28575" cap="flat" cmpd="sng">
                  <a:solidFill>
                    <a:srgbClr val="000000"/>
                  </a:solidFill>
                  <a:prstDash val="solid"/>
                  <a:miter lim="800000"/>
                  <a:headEnd type="none" w="sm" len="sm"/>
                  <a:tailEnd type="none" w="sm" len="sm"/>
                </a:ln>
              </p:spPr>
            </p:cxnSp>
            <p:cxnSp>
              <p:nvCxnSpPr>
                <p:cNvPr id="40011" name="Google Shape;946;p121">
                  <a:extLst>
                    <a:ext uri="{FF2B5EF4-FFF2-40B4-BE49-F238E27FC236}">
                      <a16:creationId xmlns:a16="http://schemas.microsoft.com/office/drawing/2014/main" id="{DBF7C3C8-E0BA-7756-252E-52CC86F8A13C}"/>
                    </a:ext>
                  </a:extLst>
                </p:cNvPr>
                <p:cNvCxnSpPr>
                  <a:stCxn id="40023" idx="5"/>
                </p:cNvCxnSpPr>
                <p:nvPr/>
              </p:nvCxnSpPr>
              <p:spPr>
                <a:xfrm>
                  <a:off x="11126287" y="4342486"/>
                  <a:ext cx="319200" cy="302400"/>
                </a:xfrm>
                <a:prstGeom prst="straightConnector1">
                  <a:avLst/>
                </a:prstGeom>
                <a:noFill/>
                <a:ln w="28575" cap="flat" cmpd="sng">
                  <a:solidFill>
                    <a:srgbClr val="000000"/>
                  </a:solidFill>
                  <a:prstDash val="solid"/>
                  <a:miter lim="800000"/>
                  <a:headEnd type="none" w="sm" len="sm"/>
                  <a:tailEnd type="none" w="sm" len="sm"/>
                </a:ln>
              </p:spPr>
            </p:cxnSp>
            <p:sp>
              <p:nvSpPr>
                <p:cNvPr id="40012" name="Google Shape;942;p121">
                  <a:extLst>
                    <a:ext uri="{FF2B5EF4-FFF2-40B4-BE49-F238E27FC236}">
                      <a16:creationId xmlns:a16="http://schemas.microsoft.com/office/drawing/2014/main" id="{CD3FDEF6-0A9F-2CB6-49E0-54CF1C08FBA0}"/>
                    </a:ext>
                  </a:extLst>
                </p:cNvPr>
                <p:cNvSpPr/>
                <p:nvPr/>
              </p:nvSpPr>
              <p:spPr>
                <a:xfrm>
                  <a:off x="8515112" y="4207089"/>
                  <a:ext cx="157163" cy="157163"/>
                </a:xfrm>
                <a:prstGeom prst="ellipse">
                  <a:avLst/>
                </a:prstGeom>
                <a:solidFill>
                  <a:srgbClr val="000000"/>
                </a:solidFill>
                <a:ln w="1270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40013" name="Google Shape;945;p121">
                  <a:extLst>
                    <a:ext uri="{FF2B5EF4-FFF2-40B4-BE49-F238E27FC236}">
                      <a16:creationId xmlns:a16="http://schemas.microsoft.com/office/drawing/2014/main" id="{0AC6F0F6-9FFB-4C2B-45F0-2057F9C81729}"/>
                    </a:ext>
                  </a:extLst>
                </p:cNvPr>
                <p:cNvSpPr/>
                <p:nvPr/>
              </p:nvSpPr>
              <p:spPr>
                <a:xfrm>
                  <a:off x="9051792" y="4633562"/>
                  <a:ext cx="157163" cy="157163"/>
                </a:xfrm>
                <a:prstGeom prst="ellipse">
                  <a:avLst/>
                </a:prstGeom>
                <a:solidFill>
                  <a:srgbClr val="000000"/>
                </a:solidFill>
                <a:ln w="1270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40014" name="Google Shape;943;p121">
                  <a:extLst>
                    <a:ext uri="{FF2B5EF4-FFF2-40B4-BE49-F238E27FC236}">
                      <a16:creationId xmlns:a16="http://schemas.microsoft.com/office/drawing/2014/main" id="{3CAD7484-5E73-8943-F12F-7D0848843A30}"/>
                    </a:ext>
                  </a:extLst>
                </p:cNvPr>
                <p:cNvSpPr/>
                <p:nvPr/>
              </p:nvSpPr>
              <p:spPr>
                <a:xfrm>
                  <a:off x="9248921" y="4222399"/>
                  <a:ext cx="157163" cy="157163"/>
                </a:xfrm>
                <a:prstGeom prst="ellipse">
                  <a:avLst/>
                </a:prstGeom>
                <a:solidFill>
                  <a:srgbClr val="000000"/>
                </a:solidFill>
                <a:ln w="1270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40015" name="Google Shape;948;p121">
                  <a:extLst>
                    <a:ext uri="{FF2B5EF4-FFF2-40B4-BE49-F238E27FC236}">
                      <a16:creationId xmlns:a16="http://schemas.microsoft.com/office/drawing/2014/main" id="{A8BD4B71-9AC4-BE6A-9078-649EF18447B7}"/>
                    </a:ext>
                  </a:extLst>
                </p:cNvPr>
                <p:cNvSpPr/>
                <p:nvPr/>
              </p:nvSpPr>
              <p:spPr>
                <a:xfrm>
                  <a:off x="9760819" y="4623552"/>
                  <a:ext cx="157163" cy="157163"/>
                </a:xfrm>
                <a:prstGeom prst="ellipse">
                  <a:avLst/>
                </a:prstGeom>
                <a:solidFill>
                  <a:srgbClr val="000000"/>
                </a:solidFill>
                <a:ln w="1270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40016" name="Google Shape;949;p121">
                  <a:extLst>
                    <a:ext uri="{FF2B5EF4-FFF2-40B4-BE49-F238E27FC236}">
                      <a16:creationId xmlns:a16="http://schemas.microsoft.com/office/drawing/2014/main" id="{3828086B-A408-BDC4-6623-CDF2A83D9840}"/>
                    </a:ext>
                  </a:extLst>
                </p:cNvPr>
                <p:cNvSpPr/>
                <p:nvPr/>
              </p:nvSpPr>
              <p:spPr>
                <a:xfrm>
                  <a:off x="10299929" y="4200614"/>
                  <a:ext cx="157163" cy="157163"/>
                </a:xfrm>
                <a:prstGeom prst="ellipse">
                  <a:avLst/>
                </a:prstGeom>
                <a:solidFill>
                  <a:srgbClr val="000000"/>
                </a:solidFill>
                <a:ln w="1270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40017" name="Google Shape;950;p121">
                  <a:extLst>
                    <a:ext uri="{FF2B5EF4-FFF2-40B4-BE49-F238E27FC236}">
                      <a16:creationId xmlns:a16="http://schemas.microsoft.com/office/drawing/2014/main" id="{29CF5D62-52AA-2977-BA0B-4633C77B62EE}"/>
                    </a:ext>
                  </a:extLst>
                </p:cNvPr>
                <p:cNvSpPr/>
                <p:nvPr/>
              </p:nvSpPr>
              <p:spPr>
                <a:xfrm>
                  <a:off x="10209000" y="4535441"/>
                  <a:ext cx="157163" cy="157163"/>
                </a:xfrm>
                <a:prstGeom prst="ellipse">
                  <a:avLst/>
                </a:prstGeom>
                <a:solidFill>
                  <a:srgbClr val="000000"/>
                </a:solidFill>
                <a:ln w="1270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40018" name="Google Shape;878;p121">
                  <a:extLst>
                    <a:ext uri="{FF2B5EF4-FFF2-40B4-BE49-F238E27FC236}">
                      <a16:creationId xmlns:a16="http://schemas.microsoft.com/office/drawing/2014/main" id="{3437C24C-E89D-8F3D-25E6-83D275EB3452}"/>
                    </a:ext>
                  </a:extLst>
                </p:cNvPr>
                <p:cNvSpPr/>
                <p:nvPr/>
              </p:nvSpPr>
              <p:spPr>
                <a:xfrm>
                  <a:off x="10320203" y="5203153"/>
                  <a:ext cx="157163" cy="157163"/>
                </a:xfrm>
                <a:prstGeom prst="ellipse">
                  <a:avLst/>
                </a:prstGeom>
                <a:solidFill>
                  <a:srgbClr val="000000"/>
                </a:solidFill>
                <a:ln w="1270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40019" name="Google Shape;951;p121">
                  <a:extLst>
                    <a:ext uri="{FF2B5EF4-FFF2-40B4-BE49-F238E27FC236}">
                      <a16:creationId xmlns:a16="http://schemas.microsoft.com/office/drawing/2014/main" id="{56148D8B-A5F1-38D3-54EA-4BB8D40122DE}"/>
                    </a:ext>
                  </a:extLst>
                </p:cNvPr>
                <p:cNvSpPr/>
                <p:nvPr/>
              </p:nvSpPr>
              <p:spPr>
                <a:xfrm>
                  <a:off x="10791553" y="4878628"/>
                  <a:ext cx="157163" cy="157163"/>
                </a:xfrm>
                <a:prstGeom prst="ellipse">
                  <a:avLst/>
                </a:prstGeom>
                <a:solidFill>
                  <a:srgbClr val="000000"/>
                </a:solidFill>
                <a:ln w="1270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40020" name="Google Shape;952;p121">
                  <a:extLst>
                    <a:ext uri="{FF2B5EF4-FFF2-40B4-BE49-F238E27FC236}">
                      <a16:creationId xmlns:a16="http://schemas.microsoft.com/office/drawing/2014/main" id="{6BA2073A-1DCB-A341-A612-93321D649C52}"/>
                    </a:ext>
                  </a:extLst>
                </p:cNvPr>
                <p:cNvSpPr/>
                <p:nvPr/>
              </p:nvSpPr>
              <p:spPr>
                <a:xfrm>
                  <a:off x="9248921" y="5196824"/>
                  <a:ext cx="157163" cy="157163"/>
                </a:xfrm>
                <a:prstGeom prst="ellipse">
                  <a:avLst/>
                </a:prstGeom>
                <a:solidFill>
                  <a:srgbClr val="000000"/>
                </a:solidFill>
                <a:ln w="1270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40021" name="Google Shape;953;p121">
                  <a:extLst>
                    <a:ext uri="{FF2B5EF4-FFF2-40B4-BE49-F238E27FC236}">
                      <a16:creationId xmlns:a16="http://schemas.microsoft.com/office/drawing/2014/main" id="{1B08890B-0438-D864-1F27-A10244FC5685}"/>
                    </a:ext>
                  </a:extLst>
                </p:cNvPr>
                <p:cNvSpPr/>
                <p:nvPr/>
              </p:nvSpPr>
              <p:spPr>
                <a:xfrm>
                  <a:off x="11618392" y="5108706"/>
                  <a:ext cx="157163" cy="157163"/>
                </a:xfrm>
                <a:prstGeom prst="ellipse">
                  <a:avLst/>
                </a:prstGeom>
                <a:solidFill>
                  <a:srgbClr val="000000"/>
                </a:solidFill>
                <a:ln w="1270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40022" name="Google Shape;954;p121">
                  <a:extLst>
                    <a:ext uri="{FF2B5EF4-FFF2-40B4-BE49-F238E27FC236}">
                      <a16:creationId xmlns:a16="http://schemas.microsoft.com/office/drawing/2014/main" id="{174C1570-9EF9-CF4F-AFF7-821A4F839D52}"/>
                    </a:ext>
                  </a:extLst>
                </p:cNvPr>
                <p:cNvSpPr/>
                <p:nvPr/>
              </p:nvSpPr>
              <p:spPr>
                <a:xfrm>
                  <a:off x="10185984" y="4912151"/>
                  <a:ext cx="157163" cy="157163"/>
                </a:xfrm>
                <a:prstGeom prst="ellipse">
                  <a:avLst/>
                </a:prstGeom>
                <a:solidFill>
                  <a:srgbClr val="000000"/>
                </a:solidFill>
                <a:ln w="1270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40023" name="Google Shape;947;p121">
                  <a:extLst>
                    <a:ext uri="{FF2B5EF4-FFF2-40B4-BE49-F238E27FC236}">
                      <a16:creationId xmlns:a16="http://schemas.microsoft.com/office/drawing/2014/main" id="{0B97A0B6-5F9B-9F13-2AC6-B8F325046A3D}"/>
                    </a:ext>
                  </a:extLst>
                </p:cNvPr>
                <p:cNvSpPr/>
                <p:nvPr/>
              </p:nvSpPr>
              <p:spPr>
                <a:xfrm>
                  <a:off x="10992140" y="4208339"/>
                  <a:ext cx="157163" cy="157163"/>
                </a:xfrm>
                <a:prstGeom prst="ellipse">
                  <a:avLst/>
                </a:prstGeom>
                <a:solidFill>
                  <a:srgbClr val="000000"/>
                </a:solidFill>
                <a:ln w="1270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40024" name="Google Shape;955;p121">
                  <a:extLst>
                    <a:ext uri="{FF2B5EF4-FFF2-40B4-BE49-F238E27FC236}">
                      <a16:creationId xmlns:a16="http://schemas.microsoft.com/office/drawing/2014/main" id="{E0DD7840-9923-772D-FA68-DB8D756A751F}"/>
                    </a:ext>
                  </a:extLst>
                </p:cNvPr>
                <p:cNvSpPr/>
                <p:nvPr/>
              </p:nvSpPr>
              <p:spPr>
                <a:xfrm>
                  <a:off x="11410679" y="4577996"/>
                  <a:ext cx="157163" cy="157163"/>
                </a:xfrm>
                <a:prstGeom prst="ellipse">
                  <a:avLst/>
                </a:prstGeom>
                <a:solidFill>
                  <a:srgbClr val="000000"/>
                </a:solidFill>
                <a:ln w="1270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40025" name="Google Shape;956;p121">
                  <a:extLst>
                    <a:ext uri="{FF2B5EF4-FFF2-40B4-BE49-F238E27FC236}">
                      <a16:creationId xmlns:a16="http://schemas.microsoft.com/office/drawing/2014/main" id="{5E30AB66-0884-CBC8-BE61-BF2FC03E88CA}"/>
                    </a:ext>
                  </a:extLst>
                </p:cNvPr>
                <p:cNvSpPr/>
                <p:nvPr/>
              </p:nvSpPr>
              <p:spPr>
                <a:xfrm>
                  <a:off x="12184179" y="5227750"/>
                  <a:ext cx="157163" cy="157163"/>
                </a:xfrm>
                <a:prstGeom prst="ellipse">
                  <a:avLst/>
                </a:prstGeom>
                <a:solidFill>
                  <a:srgbClr val="000000"/>
                </a:solidFill>
                <a:ln w="1270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40026" name="Google Shape;957;p121">
                  <a:extLst>
                    <a:ext uri="{FF2B5EF4-FFF2-40B4-BE49-F238E27FC236}">
                      <a16:creationId xmlns:a16="http://schemas.microsoft.com/office/drawing/2014/main" id="{5C955237-7168-3187-684F-DDA04B758C33}"/>
                    </a:ext>
                  </a:extLst>
                </p:cNvPr>
                <p:cNvSpPr/>
                <p:nvPr/>
              </p:nvSpPr>
              <p:spPr>
                <a:xfrm>
                  <a:off x="12447695" y="4887150"/>
                  <a:ext cx="157163" cy="157163"/>
                </a:xfrm>
                <a:prstGeom prst="ellipse">
                  <a:avLst/>
                </a:prstGeom>
                <a:solidFill>
                  <a:srgbClr val="000000"/>
                </a:solidFill>
                <a:ln w="1270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cxnSp>
              <p:nvCxnSpPr>
                <p:cNvPr id="40027" name="Google Shape;958;p121">
                  <a:extLst>
                    <a:ext uri="{FF2B5EF4-FFF2-40B4-BE49-F238E27FC236}">
                      <a16:creationId xmlns:a16="http://schemas.microsoft.com/office/drawing/2014/main" id="{7B1FB2D2-E5C0-D3EB-197D-D1CB3DC4C1CB}"/>
                    </a:ext>
                  </a:extLst>
                </p:cNvPr>
                <p:cNvCxnSpPr>
                  <a:stCxn id="40039" idx="4"/>
                  <a:endCxn id="40025" idx="0"/>
                </p:cNvCxnSpPr>
                <p:nvPr/>
              </p:nvCxnSpPr>
              <p:spPr>
                <a:xfrm>
                  <a:off x="12124670" y="4808057"/>
                  <a:ext cx="138000" cy="419700"/>
                </a:xfrm>
                <a:prstGeom prst="straightConnector1">
                  <a:avLst/>
                </a:prstGeom>
                <a:noFill/>
                <a:ln w="28575" cap="flat" cmpd="sng">
                  <a:solidFill>
                    <a:srgbClr val="000000"/>
                  </a:solidFill>
                  <a:prstDash val="solid"/>
                  <a:miter lim="800000"/>
                  <a:headEnd type="none" w="sm" len="sm"/>
                  <a:tailEnd type="none" w="sm" len="sm"/>
                </a:ln>
              </p:spPr>
            </p:cxnSp>
            <p:cxnSp>
              <p:nvCxnSpPr>
                <p:cNvPr id="40028" name="Google Shape;960;p121">
                  <a:extLst>
                    <a:ext uri="{FF2B5EF4-FFF2-40B4-BE49-F238E27FC236}">
                      <a16:creationId xmlns:a16="http://schemas.microsoft.com/office/drawing/2014/main" id="{5B725DCC-66F3-D865-3997-B03B5A9FE870}"/>
                    </a:ext>
                  </a:extLst>
                </p:cNvPr>
                <p:cNvCxnSpPr>
                  <a:stCxn id="40037" idx="5"/>
                  <a:endCxn id="40039" idx="1"/>
                </p:cNvCxnSpPr>
                <p:nvPr/>
              </p:nvCxnSpPr>
              <p:spPr>
                <a:xfrm>
                  <a:off x="11914190" y="4379442"/>
                  <a:ext cx="154800" cy="294600"/>
                </a:xfrm>
                <a:prstGeom prst="straightConnector1">
                  <a:avLst/>
                </a:prstGeom>
                <a:noFill/>
                <a:ln w="28575" cap="flat" cmpd="sng">
                  <a:solidFill>
                    <a:srgbClr val="000000"/>
                  </a:solidFill>
                  <a:prstDash val="solid"/>
                  <a:miter lim="800000"/>
                  <a:headEnd type="none" w="sm" len="sm"/>
                  <a:tailEnd type="none" w="sm" len="sm"/>
                </a:ln>
              </p:spPr>
            </p:cxnSp>
            <p:cxnSp>
              <p:nvCxnSpPr>
                <p:cNvPr id="40029" name="Google Shape;962;p121">
                  <a:extLst>
                    <a:ext uri="{FF2B5EF4-FFF2-40B4-BE49-F238E27FC236}">
                      <a16:creationId xmlns:a16="http://schemas.microsoft.com/office/drawing/2014/main" id="{FDDEF90C-61F9-CF46-7A89-93DA778A4CCD}"/>
                    </a:ext>
                  </a:extLst>
                </p:cNvPr>
                <p:cNvCxnSpPr>
                  <a:endCxn id="40038" idx="7"/>
                </p:cNvCxnSpPr>
                <p:nvPr/>
              </p:nvCxnSpPr>
              <p:spPr>
                <a:xfrm rot="10800000" flipH="1">
                  <a:off x="11875715" y="4216207"/>
                  <a:ext cx="581400" cy="111600"/>
                </a:xfrm>
                <a:prstGeom prst="straightConnector1">
                  <a:avLst/>
                </a:prstGeom>
                <a:noFill/>
                <a:ln w="28575" cap="flat" cmpd="sng">
                  <a:solidFill>
                    <a:srgbClr val="000000"/>
                  </a:solidFill>
                  <a:prstDash val="solid"/>
                  <a:miter lim="800000"/>
                  <a:headEnd type="none" w="sm" len="sm"/>
                  <a:tailEnd type="none" w="sm" len="sm"/>
                </a:ln>
              </p:spPr>
            </p:cxnSp>
            <p:cxnSp>
              <p:nvCxnSpPr>
                <p:cNvPr id="40030" name="Google Shape;964;p121">
                  <a:extLst>
                    <a:ext uri="{FF2B5EF4-FFF2-40B4-BE49-F238E27FC236}">
                      <a16:creationId xmlns:a16="http://schemas.microsoft.com/office/drawing/2014/main" id="{2240B8E1-66BA-708F-385F-2669BD9FB9F3}"/>
                    </a:ext>
                  </a:extLst>
                </p:cNvPr>
                <p:cNvCxnSpPr>
                  <a:endCxn id="40037" idx="6"/>
                </p:cNvCxnSpPr>
                <p:nvPr/>
              </p:nvCxnSpPr>
              <p:spPr>
                <a:xfrm>
                  <a:off x="11070806" y="4293577"/>
                  <a:ext cx="866400" cy="30300"/>
                </a:xfrm>
                <a:prstGeom prst="straightConnector1">
                  <a:avLst/>
                </a:prstGeom>
                <a:noFill/>
                <a:ln w="28575" cap="flat" cmpd="sng">
                  <a:solidFill>
                    <a:srgbClr val="000000"/>
                  </a:solidFill>
                  <a:prstDash val="solid"/>
                  <a:miter lim="800000"/>
                  <a:headEnd type="none" w="sm" len="sm"/>
                  <a:tailEnd type="none" w="sm" len="sm"/>
                </a:ln>
              </p:spPr>
            </p:cxnSp>
            <p:cxnSp>
              <p:nvCxnSpPr>
                <p:cNvPr id="40031" name="Google Shape;965;p121">
                  <a:extLst>
                    <a:ext uri="{FF2B5EF4-FFF2-40B4-BE49-F238E27FC236}">
                      <a16:creationId xmlns:a16="http://schemas.microsoft.com/office/drawing/2014/main" id="{F7449BAB-76E2-B0DD-7626-609809C7A44D}"/>
                    </a:ext>
                  </a:extLst>
                </p:cNvPr>
                <p:cNvCxnSpPr>
                  <a:endCxn id="40025" idx="2"/>
                </p:cNvCxnSpPr>
                <p:nvPr/>
              </p:nvCxnSpPr>
              <p:spPr>
                <a:xfrm>
                  <a:off x="11639679" y="5164732"/>
                  <a:ext cx="544500" cy="141600"/>
                </a:xfrm>
                <a:prstGeom prst="straightConnector1">
                  <a:avLst/>
                </a:prstGeom>
                <a:noFill/>
                <a:ln w="28575" cap="flat" cmpd="sng">
                  <a:solidFill>
                    <a:srgbClr val="000000"/>
                  </a:solidFill>
                  <a:prstDash val="solid"/>
                  <a:miter lim="800000"/>
                  <a:headEnd type="none" w="sm" len="sm"/>
                  <a:tailEnd type="none" w="sm" len="sm"/>
                </a:ln>
              </p:spPr>
            </p:cxnSp>
            <p:cxnSp>
              <p:nvCxnSpPr>
                <p:cNvPr id="40032" name="Google Shape;966;p121">
                  <a:extLst>
                    <a:ext uri="{FF2B5EF4-FFF2-40B4-BE49-F238E27FC236}">
                      <a16:creationId xmlns:a16="http://schemas.microsoft.com/office/drawing/2014/main" id="{7B50E8A2-8105-8B28-CA59-ECE6D79C06BE}"/>
                    </a:ext>
                  </a:extLst>
                </p:cNvPr>
                <p:cNvCxnSpPr>
                  <a:endCxn id="40019" idx="3"/>
                </p:cNvCxnSpPr>
                <p:nvPr/>
              </p:nvCxnSpPr>
              <p:spPr>
                <a:xfrm rot="10800000" flipH="1">
                  <a:off x="10373869" y="5012775"/>
                  <a:ext cx="440700" cy="273000"/>
                </a:xfrm>
                <a:prstGeom prst="straightConnector1">
                  <a:avLst/>
                </a:prstGeom>
                <a:noFill/>
                <a:ln w="28575" cap="flat" cmpd="sng">
                  <a:solidFill>
                    <a:srgbClr val="000000"/>
                  </a:solidFill>
                  <a:prstDash val="solid"/>
                  <a:miter lim="800000"/>
                  <a:headEnd type="none" w="sm" len="sm"/>
                  <a:tailEnd type="none" w="sm" len="sm"/>
                </a:ln>
              </p:spPr>
            </p:cxnSp>
            <p:cxnSp>
              <p:nvCxnSpPr>
                <p:cNvPr id="40033" name="Google Shape;967;p121">
                  <a:extLst>
                    <a:ext uri="{FF2B5EF4-FFF2-40B4-BE49-F238E27FC236}">
                      <a16:creationId xmlns:a16="http://schemas.microsoft.com/office/drawing/2014/main" id="{006683BD-7B71-11E6-EAEA-9997FE4BA938}"/>
                    </a:ext>
                  </a:extLst>
                </p:cNvPr>
                <p:cNvCxnSpPr>
                  <a:endCxn id="40017" idx="7"/>
                </p:cNvCxnSpPr>
                <p:nvPr/>
              </p:nvCxnSpPr>
              <p:spPr>
                <a:xfrm flipH="1">
                  <a:off x="10343147" y="4268957"/>
                  <a:ext cx="18300" cy="289500"/>
                </a:xfrm>
                <a:prstGeom prst="straightConnector1">
                  <a:avLst/>
                </a:prstGeom>
                <a:noFill/>
                <a:ln w="28575" cap="flat" cmpd="sng">
                  <a:solidFill>
                    <a:srgbClr val="000000"/>
                  </a:solidFill>
                  <a:prstDash val="solid"/>
                  <a:miter lim="800000"/>
                  <a:headEnd type="none" w="sm" len="sm"/>
                  <a:tailEnd type="none" w="sm" len="sm"/>
                </a:ln>
              </p:spPr>
            </p:cxnSp>
            <p:cxnSp>
              <p:nvCxnSpPr>
                <p:cNvPr id="40034" name="Google Shape;968;p121">
                  <a:extLst>
                    <a:ext uri="{FF2B5EF4-FFF2-40B4-BE49-F238E27FC236}">
                      <a16:creationId xmlns:a16="http://schemas.microsoft.com/office/drawing/2014/main" id="{21F14DA6-2FE2-C8E9-7E1B-30E43C6B667D}"/>
                    </a:ext>
                  </a:extLst>
                </p:cNvPr>
                <p:cNvCxnSpPr>
                  <a:endCxn id="40017" idx="6"/>
                </p:cNvCxnSpPr>
                <p:nvPr/>
              </p:nvCxnSpPr>
              <p:spPr>
                <a:xfrm rot="10800000" flipH="1">
                  <a:off x="9824063" y="4614023"/>
                  <a:ext cx="542100" cy="103200"/>
                </a:xfrm>
                <a:prstGeom prst="straightConnector1">
                  <a:avLst/>
                </a:prstGeom>
                <a:noFill/>
                <a:ln w="28575" cap="flat" cmpd="sng">
                  <a:solidFill>
                    <a:srgbClr val="000000"/>
                  </a:solidFill>
                  <a:prstDash val="solid"/>
                  <a:miter lim="800000"/>
                  <a:headEnd type="none" w="sm" len="sm"/>
                  <a:tailEnd type="none" w="sm" len="sm"/>
                </a:ln>
              </p:spPr>
            </p:cxnSp>
            <p:cxnSp>
              <p:nvCxnSpPr>
                <p:cNvPr id="40035" name="Google Shape;969;p121">
                  <a:extLst>
                    <a:ext uri="{FF2B5EF4-FFF2-40B4-BE49-F238E27FC236}">
                      <a16:creationId xmlns:a16="http://schemas.microsoft.com/office/drawing/2014/main" id="{093E88DA-BFAC-5102-EAA1-3A00A3B7244E}"/>
                    </a:ext>
                  </a:extLst>
                </p:cNvPr>
                <p:cNvCxnSpPr>
                  <a:endCxn id="40016" idx="6"/>
                </p:cNvCxnSpPr>
                <p:nvPr/>
              </p:nvCxnSpPr>
              <p:spPr>
                <a:xfrm rot="10800000" flipH="1">
                  <a:off x="9317992" y="4279196"/>
                  <a:ext cx="1139100" cy="32700"/>
                </a:xfrm>
                <a:prstGeom prst="straightConnector1">
                  <a:avLst/>
                </a:prstGeom>
                <a:noFill/>
                <a:ln w="28575" cap="flat" cmpd="sng">
                  <a:solidFill>
                    <a:srgbClr val="000000"/>
                  </a:solidFill>
                  <a:prstDash val="solid"/>
                  <a:miter lim="800000"/>
                  <a:headEnd type="none" w="sm" len="sm"/>
                  <a:tailEnd type="none" w="sm" len="sm"/>
                </a:ln>
              </p:spPr>
            </p:cxnSp>
            <p:cxnSp>
              <p:nvCxnSpPr>
                <p:cNvPr id="40036" name="Google Shape;970;p121">
                  <a:extLst>
                    <a:ext uri="{FF2B5EF4-FFF2-40B4-BE49-F238E27FC236}">
                      <a16:creationId xmlns:a16="http://schemas.microsoft.com/office/drawing/2014/main" id="{DF9C02B7-38FF-648E-031A-E2FA96887883}"/>
                    </a:ext>
                  </a:extLst>
                </p:cNvPr>
                <p:cNvCxnSpPr>
                  <a:endCxn id="40015" idx="6"/>
                </p:cNvCxnSpPr>
                <p:nvPr/>
              </p:nvCxnSpPr>
              <p:spPr>
                <a:xfrm>
                  <a:off x="9149382" y="4700934"/>
                  <a:ext cx="768600" cy="1200"/>
                </a:xfrm>
                <a:prstGeom prst="straightConnector1">
                  <a:avLst/>
                </a:prstGeom>
                <a:noFill/>
                <a:ln w="28575" cap="flat" cmpd="sng">
                  <a:solidFill>
                    <a:srgbClr val="000000"/>
                  </a:solidFill>
                  <a:prstDash val="solid"/>
                  <a:miter lim="800000"/>
                  <a:headEnd type="none" w="sm" len="sm"/>
                  <a:tailEnd type="none" w="sm" len="sm"/>
                </a:ln>
              </p:spPr>
            </p:cxnSp>
            <p:sp>
              <p:nvSpPr>
                <p:cNvPr id="40037" name="Google Shape;961;p121">
                  <a:extLst>
                    <a:ext uri="{FF2B5EF4-FFF2-40B4-BE49-F238E27FC236}">
                      <a16:creationId xmlns:a16="http://schemas.microsoft.com/office/drawing/2014/main" id="{A55FE84C-7050-79F6-34CD-BCB5EE7A2DCE}"/>
                    </a:ext>
                  </a:extLst>
                </p:cNvPr>
                <p:cNvSpPr/>
                <p:nvPr/>
              </p:nvSpPr>
              <p:spPr>
                <a:xfrm>
                  <a:off x="11780043" y="4245295"/>
                  <a:ext cx="157163" cy="157163"/>
                </a:xfrm>
                <a:prstGeom prst="ellipse">
                  <a:avLst/>
                </a:prstGeom>
                <a:solidFill>
                  <a:srgbClr val="000000"/>
                </a:solidFill>
                <a:ln w="1270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40038" name="Google Shape;963;p121">
                  <a:extLst>
                    <a:ext uri="{FF2B5EF4-FFF2-40B4-BE49-F238E27FC236}">
                      <a16:creationId xmlns:a16="http://schemas.microsoft.com/office/drawing/2014/main" id="{054EB959-FF61-692E-2D92-BD3261F76BBF}"/>
                    </a:ext>
                  </a:extLst>
                </p:cNvPr>
                <p:cNvSpPr/>
                <p:nvPr/>
              </p:nvSpPr>
              <p:spPr>
                <a:xfrm>
                  <a:off x="12322968" y="4193191"/>
                  <a:ext cx="157163" cy="157163"/>
                </a:xfrm>
                <a:prstGeom prst="ellipse">
                  <a:avLst/>
                </a:prstGeom>
                <a:solidFill>
                  <a:srgbClr val="000000"/>
                </a:solidFill>
                <a:ln w="1270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40039" name="Google Shape;959;p121">
                  <a:extLst>
                    <a:ext uri="{FF2B5EF4-FFF2-40B4-BE49-F238E27FC236}">
                      <a16:creationId xmlns:a16="http://schemas.microsoft.com/office/drawing/2014/main" id="{FE2E4B5C-6193-6001-BFF1-FF6B28731450}"/>
                    </a:ext>
                  </a:extLst>
                </p:cNvPr>
                <p:cNvSpPr/>
                <p:nvPr/>
              </p:nvSpPr>
              <p:spPr>
                <a:xfrm>
                  <a:off x="12046088" y="4650894"/>
                  <a:ext cx="157163" cy="157163"/>
                </a:xfrm>
                <a:prstGeom prst="ellipse">
                  <a:avLst/>
                </a:prstGeom>
                <a:solidFill>
                  <a:srgbClr val="000000"/>
                </a:solidFill>
                <a:ln w="1270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cxnSp>
              <p:nvCxnSpPr>
                <p:cNvPr id="40040" name="Google Shape;971;p121">
                  <a:extLst>
                    <a:ext uri="{FF2B5EF4-FFF2-40B4-BE49-F238E27FC236}">
                      <a16:creationId xmlns:a16="http://schemas.microsoft.com/office/drawing/2014/main" id="{8AB65C70-CF82-902B-233B-0D19BC299F13}"/>
                    </a:ext>
                  </a:extLst>
                </p:cNvPr>
                <p:cNvCxnSpPr>
                  <a:stCxn id="40024" idx="5"/>
                  <a:endCxn id="40021" idx="0"/>
                </p:cNvCxnSpPr>
                <p:nvPr/>
              </p:nvCxnSpPr>
              <p:spPr>
                <a:xfrm>
                  <a:off x="11544826" y="4712143"/>
                  <a:ext cx="152100" cy="396600"/>
                </a:xfrm>
                <a:prstGeom prst="straightConnector1">
                  <a:avLst/>
                </a:prstGeom>
                <a:noFill/>
                <a:ln w="28575" cap="flat" cmpd="sng">
                  <a:solidFill>
                    <a:srgbClr val="000000"/>
                  </a:solidFill>
                  <a:prstDash val="solid"/>
                  <a:miter lim="800000"/>
                  <a:headEnd type="none" w="sm" len="sm"/>
                  <a:tailEnd type="none" w="sm" len="sm"/>
                </a:ln>
              </p:spPr>
            </p:cxnSp>
            <p:cxnSp>
              <p:nvCxnSpPr>
                <p:cNvPr id="40041" name="Google Shape;972;p121">
                  <a:extLst>
                    <a:ext uri="{FF2B5EF4-FFF2-40B4-BE49-F238E27FC236}">
                      <a16:creationId xmlns:a16="http://schemas.microsoft.com/office/drawing/2014/main" id="{84FD2333-80DB-5956-C824-032898ACEDA4}"/>
                    </a:ext>
                  </a:extLst>
                </p:cNvPr>
                <p:cNvCxnSpPr>
                  <a:stCxn id="40039" idx="5"/>
                  <a:endCxn id="40026" idx="3"/>
                </p:cNvCxnSpPr>
                <p:nvPr/>
              </p:nvCxnSpPr>
              <p:spPr>
                <a:xfrm>
                  <a:off x="12180235" y="4785041"/>
                  <a:ext cx="290400" cy="236400"/>
                </a:xfrm>
                <a:prstGeom prst="straightConnector1">
                  <a:avLst/>
                </a:prstGeom>
                <a:noFill/>
                <a:ln w="28575" cap="flat" cmpd="sng">
                  <a:solidFill>
                    <a:srgbClr val="000000"/>
                  </a:solidFill>
                  <a:prstDash val="solid"/>
                  <a:miter lim="800000"/>
                  <a:headEnd type="none" w="sm" len="sm"/>
                  <a:tailEnd type="none" w="sm" len="sm"/>
                </a:ln>
              </p:spPr>
            </p:cxnSp>
            <p:cxnSp>
              <p:nvCxnSpPr>
                <p:cNvPr id="40042" name="Google Shape;973;p121">
                  <a:extLst>
                    <a:ext uri="{FF2B5EF4-FFF2-40B4-BE49-F238E27FC236}">
                      <a16:creationId xmlns:a16="http://schemas.microsoft.com/office/drawing/2014/main" id="{E501C754-9509-FE48-A556-96989D7F8D3B}"/>
                    </a:ext>
                  </a:extLst>
                </p:cNvPr>
                <p:cNvCxnSpPr>
                  <a:endCxn id="40018" idx="6"/>
                </p:cNvCxnSpPr>
                <p:nvPr/>
              </p:nvCxnSpPr>
              <p:spPr>
                <a:xfrm rot="10800000" flipH="1">
                  <a:off x="9336766" y="5281735"/>
                  <a:ext cx="1140600" cy="12600"/>
                </a:xfrm>
                <a:prstGeom prst="straightConnector1">
                  <a:avLst/>
                </a:prstGeom>
                <a:noFill/>
                <a:ln w="28575" cap="flat" cmpd="sng">
                  <a:solidFill>
                    <a:srgbClr val="000000"/>
                  </a:solidFill>
                  <a:prstDash val="dot"/>
                  <a:miter lim="800000"/>
                  <a:headEnd type="none" w="sm" len="sm"/>
                  <a:tailEnd type="none" w="sm" len="sm"/>
                </a:ln>
              </p:spPr>
            </p:cxnSp>
            <p:cxnSp>
              <p:nvCxnSpPr>
                <p:cNvPr id="40043" name="Google Shape;974;p121">
                  <a:extLst>
                    <a:ext uri="{FF2B5EF4-FFF2-40B4-BE49-F238E27FC236}">
                      <a16:creationId xmlns:a16="http://schemas.microsoft.com/office/drawing/2014/main" id="{D49B3E71-2D8E-4F4A-99AF-E270DEEFE312}"/>
                    </a:ext>
                  </a:extLst>
                </p:cNvPr>
                <p:cNvCxnSpPr>
                  <a:endCxn id="40012" idx="3"/>
                </p:cNvCxnSpPr>
                <p:nvPr/>
              </p:nvCxnSpPr>
              <p:spPr>
                <a:xfrm rot="10800000" flipH="1">
                  <a:off x="7752428" y="4341236"/>
                  <a:ext cx="785700" cy="359700"/>
                </a:xfrm>
                <a:prstGeom prst="straightConnector1">
                  <a:avLst/>
                </a:prstGeom>
                <a:noFill/>
                <a:ln w="28575" cap="flat" cmpd="sng">
                  <a:solidFill>
                    <a:srgbClr val="000000"/>
                  </a:solidFill>
                  <a:prstDash val="dot"/>
                  <a:miter lim="800000"/>
                  <a:headEnd type="none" w="sm" len="sm"/>
                  <a:tailEnd type="none" w="sm" len="sm"/>
                </a:ln>
              </p:spPr>
            </p:cxnSp>
            <p:cxnSp>
              <p:nvCxnSpPr>
                <p:cNvPr id="40044" name="Google Shape;975;p121">
                  <a:extLst>
                    <a:ext uri="{FF2B5EF4-FFF2-40B4-BE49-F238E27FC236}">
                      <a16:creationId xmlns:a16="http://schemas.microsoft.com/office/drawing/2014/main" id="{96CD5C2C-FE2D-702E-BC29-BAFDFF4F2E47}"/>
                    </a:ext>
                  </a:extLst>
                </p:cNvPr>
                <p:cNvCxnSpPr>
                  <a:endCxn id="40020" idx="6"/>
                </p:cNvCxnSpPr>
                <p:nvPr/>
              </p:nvCxnSpPr>
              <p:spPr>
                <a:xfrm>
                  <a:off x="8593684" y="4933406"/>
                  <a:ext cx="812400" cy="342000"/>
                </a:xfrm>
                <a:prstGeom prst="straightConnector1">
                  <a:avLst/>
                </a:prstGeom>
                <a:noFill/>
                <a:ln w="28575" cap="flat" cmpd="sng">
                  <a:solidFill>
                    <a:srgbClr val="000000"/>
                  </a:solidFill>
                  <a:prstDash val="dot"/>
                  <a:miter lim="800000"/>
                  <a:headEnd type="none" w="sm" len="sm"/>
                  <a:tailEnd type="none" w="sm" len="sm"/>
                </a:ln>
              </p:spPr>
            </p:cxnSp>
            <p:cxnSp>
              <p:nvCxnSpPr>
                <p:cNvPr id="40045" name="Google Shape;976;p121">
                  <a:extLst>
                    <a:ext uri="{FF2B5EF4-FFF2-40B4-BE49-F238E27FC236}">
                      <a16:creationId xmlns:a16="http://schemas.microsoft.com/office/drawing/2014/main" id="{7E8C6AA7-7BCA-0D29-152E-EF7FD484EC92}"/>
                    </a:ext>
                  </a:extLst>
                </p:cNvPr>
                <p:cNvCxnSpPr>
                  <a:stCxn id="40016" idx="2"/>
                  <a:endCxn id="40023" idx="6"/>
                </p:cNvCxnSpPr>
                <p:nvPr/>
              </p:nvCxnSpPr>
              <p:spPr>
                <a:xfrm>
                  <a:off x="10299929" y="4279196"/>
                  <a:ext cx="849300" cy="7800"/>
                </a:xfrm>
                <a:prstGeom prst="straightConnector1">
                  <a:avLst/>
                </a:prstGeom>
                <a:noFill/>
                <a:ln w="28575" cap="flat" cmpd="sng">
                  <a:solidFill>
                    <a:srgbClr val="000000"/>
                  </a:solidFill>
                  <a:prstDash val="dot"/>
                  <a:miter lim="800000"/>
                  <a:headEnd type="none" w="sm" len="sm"/>
                  <a:tailEnd type="none" w="sm" len="sm"/>
                </a:ln>
              </p:spPr>
            </p:cxnSp>
            <p:cxnSp>
              <p:nvCxnSpPr>
                <p:cNvPr id="40046" name="Google Shape;977;p121">
                  <a:extLst>
                    <a:ext uri="{FF2B5EF4-FFF2-40B4-BE49-F238E27FC236}">
                      <a16:creationId xmlns:a16="http://schemas.microsoft.com/office/drawing/2014/main" id="{D23154D6-8853-FFED-80E4-26CA23D40897}"/>
                    </a:ext>
                  </a:extLst>
                </p:cNvPr>
                <p:cNvCxnSpPr>
                  <a:endCxn id="40024" idx="3"/>
                </p:cNvCxnSpPr>
                <p:nvPr/>
              </p:nvCxnSpPr>
              <p:spPr>
                <a:xfrm rot="10800000" flipH="1">
                  <a:off x="10910795" y="4712143"/>
                  <a:ext cx="522900" cy="249600"/>
                </a:xfrm>
                <a:prstGeom prst="straightConnector1">
                  <a:avLst/>
                </a:prstGeom>
                <a:noFill/>
                <a:ln w="28575" cap="flat" cmpd="sng">
                  <a:solidFill>
                    <a:srgbClr val="000000"/>
                  </a:solidFill>
                  <a:prstDash val="dot"/>
                  <a:miter lim="800000"/>
                  <a:headEnd type="none" w="sm" len="sm"/>
                  <a:tailEnd type="none" w="sm" len="sm"/>
                </a:ln>
              </p:spPr>
            </p:cxnSp>
            <p:cxnSp>
              <p:nvCxnSpPr>
                <p:cNvPr id="40047" name="Google Shape;978;p121">
                  <a:extLst>
                    <a:ext uri="{FF2B5EF4-FFF2-40B4-BE49-F238E27FC236}">
                      <a16:creationId xmlns:a16="http://schemas.microsoft.com/office/drawing/2014/main" id="{E8BEC9DE-5281-412E-9377-983FB6E5ACFE}"/>
                    </a:ext>
                  </a:extLst>
                </p:cNvPr>
                <p:cNvCxnSpPr>
                  <a:endCxn id="40020" idx="6"/>
                </p:cNvCxnSpPr>
                <p:nvPr/>
              </p:nvCxnSpPr>
              <p:spPr>
                <a:xfrm rot="10800000" flipH="1">
                  <a:off x="8340484" y="5275406"/>
                  <a:ext cx="1065600" cy="53100"/>
                </a:xfrm>
                <a:prstGeom prst="straightConnector1">
                  <a:avLst/>
                </a:prstGeom>
                <a:noFill/>
                <a:ln w="28575" cap="flat" cmpd="sng">
                  <a:solidFill>
                    <a:srgbClr val="000000"/>
                  </a:solidFill>
                  <a:prstDash val="dot"/>
                  <a:miter lim="800000"/>
                  <a:headEnd type="none" w="sm" len="sm"/>
                  <a:tailEnd type="none" w="sm" len="sm"/>
                </a:ln>
              </p:spPr>
            </p:cxnSp>
            <p:cxnSp>
              <p:nvCxnSpPr>
                <p:cNvPr id="40048" name="Google Shape;979;p121">
                  <a:extLst>
                    <a:ext uri="{FF2B5EF4-FFF2-40B4-BE49-F238E27FC236}">
                      <a16:creationId xmlns:a16="http://schemas.microsoft.com/office/drawing/2014/main" id="{A54C85F6-3BA8-BA75-7F00-70C9C5FE3AEC}"/>
                    </a:ext>
                  </a:extLst>
                </p:cNvPr>
                <p:cNvCxnSpPr>
                  <a:endCxn id="39995" idx="7"/>
                </p:cNvCxnSpPr>
                <p:nvPr/>
              </p:nvCxnSpPr>
              <p:spPr>
                <a:xfrm rot="10800000" flipH="1">
                  <a:off x="3670987" y="4309266"/>
                  <a:ext cx="604800" cy="276600"/>
                </a:xfrm>
                <a:prstGeom prst="straightConnector1">
                  <a:avLst/>
                </a:prstGeom>
                <a:noFill/>
                <a:ln w="28575" cap="flat" cmpd="sng">
                  <a:solidFill>
                    <a:srgbClr val="000000"/>
                  </a:solidFill>
                  <a:prstDash val="dot"/>
                  <a:miter lim="800000"/>
                  <a:headEnd type="none" w="sm" len="sm"/>
                  <a:tailEnd type="none" w="sm" len="sm"/>
                </a:ln>
              </p:spPr>
            </p:cxnSp>
            <p:cxnSp>
              <p:nvCxnSpPr>
                <p:cNvPr id="40049" name="Google Shape;980;p121">
                  <a:extLst>
                    <a:ext uri="{FF2B5EF4-FFF2-40B4-BE49-F238E27FC236}">
                      <a16:creationId xmlns:a16="http://schemas.microsoft.com/office/drawing/2014/main" id="{780084FE-CA74-39A1-E1C9-E114DA46D0D3}"/>
                    </a:ext>
                  </a:extLst>
                </p:cNvPr>
                <p:cNvCxnSpPr>
                  <a:stCxn id="39960" idx="2"/>
                  <a:endCxn id="39995" idx="7"/>
                </p:cNvCxnSpPr>
                <p:nvPr/>
              </p:nvCxnSpPr>
              <p:spPr>
                <a:xfrm>
                  <a:off x="3250668" y="4266141"/>
                  <a:ext cx="1025100" cy="43200"/>
                </a:xfrm>
                <a:prstGeom prst="straightConnector1">
                  <a:avLst/>
                </a:prstGeom>
                <a:noFill/>
                <a:ln w="28575" cap="flat" cmpd="sng">
                  <a:solidFill>
                    <a:srgbClr val="000000"/>
                  </a:solidFill>
                  <a:prstDash val="dot"/>
                  <a:miter lim="800000"/>
                  <a:headEnd type="none" w="sm" len="sm"/>
                  <a:tailEnd type="none" w="sm" len="sm"/>
                </a:ln>
              </p:spPr>
            </p:cxnSp>
            <p:cxnSp>
              <p:nvCxnSpPr>
                <p:cNvPr id="40050" name="Google Shape;981;p121">
                  <a:extLst>
                    <a:ext uri="{FF2B5EF4-FFF2-40B4-BE49-F238E27FC236}">
                      <a16:creationId xmlns:a16="http://schemas.microsoft.com/office/drawing/2014/main" id="{8A0E1162-C6BA-BA36-5994-045E4729B73F}"/>
                    </a:ext>
                  </a:extLst>
                </p:cNvPr>
                <p:cNvCxnSpPr>
                  <a:endCxn id="39998" idx="6"/>
                </p:cNvCxnSpPr>
                <p:nvPr/>
              </p:nvCxnSpPr>
              <p:spPr>
                <a:xfrm rot="10800000" flipH="1">
                  <a:off x="5013819" y="4677441"/>
                  <a:ext cx="753300" cy="588600"/>
                </a:xfrm>
                <a:prstGeom prst="straightConnector1">
                  <a:avLst/>
                </a:prstGeom>
                <a:noFill/>
                <a:ln w="28575" cap="flat" cmpd="sng">
                  <a:solidFill>
                    <a:srgbClr val="000000"/>
                  </a:solidFill>
                  <a:prstDash val="dot"/>
                  <a:miter lim="800000"/>
                  <a:headEnd type="none" w="sm" len="sm"/>
                  <a:tailEnd type="none" w="sm" len="sm"/>
                </a:ln>
              </p:spPr>
            </p:cxnSp>
            <p:cxnSp>
              <p:nvCxnSpPr>
                <p:cNvPr id="40051" name="Google Shape;982;p121">
                  <a:extLst>
                    <a:ext uri="{FF2B5EF4-FFF2-40B4-BE49-F238E27FC236}">
                      <a16:creationId xmlns:a16="http://schemas.microsoft.com/office/drawing/2014/main" id="{C2553B5B-4C44-171A-C65B-D5E8B9B1CE47}"/>
                    </a:ext>
                  </a:extLst>
                </p:cNvPr>
                <p:cNvCxnSpPr>
                  <a:endCxn id="39961" idx="2"/>
                </p:cNvCxnSpPr>
                <p:nvPr/>
              </p:nvCxnSpPr>
              <p:spPr>
                <a:xfrm rot="10800000" flipH="1">
                  <a:off x="1011855" y="4266407"/>
                  <a:ext cx="1101900" cy="109500"/>
                </a:xfrm>
                <a:prstGeom prst="straightConnector1">
                  <a:avLst/>
                </a:prstGeom>
                <a:noFill/>
                <a:ln w="28575" cap="flat" cmpd="sng">
                  <a:solidFill>
                    <a:srgbClr val="000000"/>
                  </a:solidFill>
                  <a:prstDash val="dot"/>
                  <a:miter lim="800000"/>
                  <a:headEnd type="none" w="sm" len="sm"/>
                  <a:tailEnd type="none" w="sm" len="sm"/>
                </a:ln>
              </p:spPr>
            </p:cxnSp>
            <p:cxnSp>
              <p:nvCxnSpPr>
                <p:cNvPr id="40052" name="Google Shape;983;p121">
                  <a:extLst>
                    <a:ext uri="{FF2B5EF4-FFF2-40B4-BE49-F238E27FC236}">
                      <a16:creationId xmlns:a16="http://schemas.microsoft.com/office/drawing/2014/main" id="{7B5BEB3D-8D81-2A86-9850-20C28CCDF840}"/>
                    </a:ext>
                  </a:extLst>
                </p:cNvPr>
                <p:cNvCxnSpPr>
                  <a:stCxn id="39998" idx="5"/>
                  <a:endCxn id="39997" idx="2"/>
                </p:cNvCxnSpPr>
                <p:nvPr/>
              </p:nvCxnSpPr>
              <p:spPr>
                <a:xfrm>
                  <a:off x="5744103" y="4733006"/>
                  <a:ext cx="337200" cy="523200"/>
                </a:xfrm>
                <a:prstGeom prst="straightConnector1">
                  <a:avLst/>
                </a:prstGeom>
                <a:noFill/>
                <a:ln w="28575" cap="flat" cmpd="sng">
                  <a:solidFill>
                    <a:srgbClr val="000000"/>
                  </a:solidFill>
                  <a:prstDash val="dot"/>
                  <a:miter lim="800000"/>
                  <a:headEnd type="none" w="sm" len="sm"/>
                  <a:tailEnd type="none" w="sm" len="sm"/>
                </a:ln>
              </p:spPr>
            </p:cxnSp>
            <p:cxnSp>
              <p:nvCxnSpPr>
                <p:cNvPr id="40053" name="Google Shape;984;p121">
                  <a:extLst>
                    <a:ext uri="{FF2B5EF4-FFF2-40B4-BE49-F238E27FC236}">
                      <a16:creationId xmlns:a16="http://schemas.microsoft.com/office/drawing/2014/main" id="{F791908A-94DF-71BE-D353-18FAA6D82CF7}"/>
                    </a:ext>
                  </a:extLst>
                </p:cNvPr>
                <p:cNvCxnSpPr>
                  <a:endCxn id="39989" idx="6"/>
                </p:cNvCxnSpPr>
                <p:nvPr/>
              </p:nvCxnSpPr>
              <p:spPr>
                <a:xfrm>
                  <a:off x="6874431" y="4878768"/>
                  <a:ext cx="958800" cy="175500"/>
                </a:xfrm>
                <a:prstGeom prst="straightConnector1">
                  <a:avLst/>
                </a:prstGeom>
                <a:noFill/>
                <a:ln w="28575" cap="flat" cmpd="sng">
                  <a:solidFill>
                    <a:srgbClr val="000000"/>
                  </a:solidFill>
                  <a:prstDash val="dot"/>
                  <a:miter lim="800000"/>
                  <a:headEnd type="none" w="sm" len="sm"/>
                  <a:tailEnd type="none" w="sm" len="sm"/>
                </a:ln>
              </p:spPr>
            </p:cxnSp>
            <p:cxnSp>
              <p:nvCxnSpPr>
                <p:cNvPr id="40054" name="Google Shape;985;p121">
                  <a:extLst>
                    <a:ext uri="{FF2B5EF4-FFF2-40B4-BE49-F238E27FC236}">
                      <a16:creationId xmlns:a16="http://schemas.microsoft.com/office/drawing/2014/main" id="{83796303-1D9D-A8E1-E451-8410D0F8B64D}"/>
                    </a:ext>
                  </a:extLst>
                </p:cNvPr>
                <p:cNvCxnSpPr>
                  <a:endCxn id="39963" idx="5"/>
                </p:cNvCxnSpPr>
                <p:nvPr/>
              </p:nvCxnSpPr>
              <p:spPr>
                <a:xfrm>
                  <a:off x="1498331" y="4639315"/>
                  <a:ext cx="488700" cy="349800"/>
                </a:xfrm>
                <a:prstGeom prst="straightConnector1">
                  <a:avLst/>
                </a:prstGeom>
                <a:noFill/>
                <a:ln w="28575" cap="flat" cmpd="sng">
                  <a:solidFill>
                    <a:srgbClr val="000000"/>
                  </a:solidFill>
                  <a:prstDash val="dot"/>
                  <a:miter lim="800000"/>
                  <a:headEnd type="none" w="sm" len="sm"/>
                  <a:tailEnd type="none" w="sm" len="sm"/>
                </a:ln>
              </p:spPr>
            </p:cxnSp>
            <p:cxnSp>
              <p:nvCxnSpPr>
                <p:cNvPr id="40055" name="Google Shape;986;p121">
                  <a:extLst>
                    <a:ext uri="{FF2B5EF4-FFF2-40B4-BE49-F238E27FC236}">
                      <a16:creationId xmlns:a16="http://schemas.microsoft.com/office/drawing/2014/main" id="{7C6A4331-D0E2-3EAD-DEF1-9AD8CB343DF0}"/>
                    </a:ext>
                  </a:extLst>
                </p:cNvPr>
                <p:cNvCxnSpPr>
                  <a:stCxn id="39955" idx="6"/>
                </p:cNvCxnSpPr>
                <p:nvPr/>
              </p:nvCxnSpPr>
              <p:spPr>
                <a:xfrm rot="10800000">
                  <a:off x="2225735" y="5301991"/>
                  <a:ext cx="1773000" cy="17100"/>
                </a:xfrm>
                <a:prstGeom prst="straightConnector1">
                  <a:avLst/>
                </a:prstGeom>
                <a:noFill/>
                <a:ln w="28575" cap="flat" cmpd="sng">
                  <a:solidFill>
                    <a:srgbClr val="000000"/>
                  </a:solidFill>
                  <a:prstDash val="dot"/>
                  <a:miter lim="800000"/>
                  <a:headEnd type="none" w="sm" len="sm"/>
                  <a:tailEnd type="none" w="sm" len="sm"/>
                </a:ln>
              </p:spPr>
            </p:cxnSp>
            <p:cxnSp>
              <p:nvCxnSpPr>
                <p:cNvPr id="40056" name="Google Shape;987;p121">
                  <a:extLst>
                    <a:ext uri="{FF2B5EF4-FFF2-40B4-BE49-F238E27FC236}">
                      <a16:creationId xmlns:a16="http://schemas.microsoft.com/office/drawing/2014/main" id="{5DFE4751-F360-3990-E616-205BE453C861}"/>
                    </a:ext>
                  </a:extLst>
                </p:cNvPr>
                <p:cNvCxnSpPr>
                  <a:stCxn id="39962" idx="7"/>
                  <a:endCxn id="39957" idx="3"/>
                </p:cNvCxnSpPr>
                <p:nvPr/>
              </p:nvCxnSpPr>
              <p:spPr>
                <a:xfrm rot="10800000" flipH="1">
                  <a:off x="2655714" y="4633465"/>
                  <a:ext cx="972300" cy="323100"/>
                </a:xfrm>
                <a:prstGeom prst="straightConnector1">
                  <a:avLst/>
                </a:prstGeom>
                <a:noFill/>
                <a:ln w="28575" cap="flat" cmpd="sng">
                  <a:solidFill>
                    <a:srgbClr val="000000"/>
                  </a:solidFill>
                  <a:prstDash val="dot"/>
                  <a:miter lim="800000"/>
                  <a:headEnd type="none" w="sm" len="sm"/>
                  <a:tailEnd type="none" w="sm" len="sm"/>
                </a:ln>
              </p:spPr>
            </p:cxnSp>
          </p:grpSp>
          <p:cxnSp>
            <p:nvCxnSpPr>
              <p:cNvPr id="35" name="Google Shape;988;p121">
                <a:extLst>
                  <a:ext uri="{FF2B5EF4-FFF2-40B4-BE49-F238E27FC236}">
                    <a16:creationId xmlns:a16="http://schemas.microsoft.com/office/drawing/2014/main" id="{22254507-A4B2-4D64-092D-A6BE7823544A}"/>
                  </a:ext>
                </a:extLst>
              </p:cNvPr>
              <p:cNvCxnSpPr>
                <a:endCxn id="39950" idx="4"/>
              </p:cNvCxnSpPr>
              <p:nvPr/>
            </p:nvCxnSpPr>
            <p:spPr>
              <a:xfrm rot="10800000">
                <a:off x="3936745" y="4890994"/>
                <a:ext cx="250800" cy="1967100"/>
              </a:xfrm>
              <a:prstGeom prst="straightConnector1">
                <a:avLst/>
              </a:prstGeom>
              <a:noFill/>
              <a:ln w="19050" cap="flat" cmpd="sng">
                <a:solidFill>
                  <a:srgbClr val="A5A5A5"/>
                </a:solidFill>
                <a:prstDash val="dot"/>
                <a:miter lim="800000"/>
                <a:headEnd type="none" w="sm" len="sm"/>
                <a:tailEnd type="none" w="sm" len="sm"/>
              </a:ln>
            </p:spPr>
          </p:cxnSp>
          <p:pic>
            <p:nvPicPr>
              <p:cNvPr id="36" name="Google Shape;989;p121" descr="A képen szimbólum, Grafika, clipart, Betűtípus látható&#10;&#10;Automatikusan generált leírás">
                <a:extLst>
                  <a:ext uri="{FF2B5EF4-FFF2-40B4-BE49-F238E27FC236}">
                    <a16:creationId xmlns:a16="http://schemas.microsoft.com/office/drawing/2014/main" id="{FDF4939F-E085-2E64-41DA-CD2F05D29E38}"/>
                  </a:ext>
                </a:extLst>
              </p:cNvPr>
              <p:cNvPicPr preferRelativeResize="0"/>
              <p:nvPr/>
            </p:nvPicPr>
            <p:blipFill rotWithShape="1">
              <a:blip r:embed="rId5">
                <a:alphaModFix/>
              </a:blip>
              <a:srcRect/>
              <a:stretch/>
            </p:blipFill>
            <p:spPr>
              <a:xfrm>
                <a:off x="6904633" y="5555448"/>
                <a:ext cx="456667" cy="505297"/>
              </a:xfrm>
              <a:prstGeom prst="rect">
                <a:avLst/>
              </a:prstGeom>
              <a:noFill/>
              <a:ln>
                <a:noFill/>
              </a:ln>
            </p:spPr>
          </p:pic>
          <p:pic>
            <p:nvPicPr>
              <p:cNvPr id="37" name="Google Shape;990;p121" descr="A képen képernyőkép, kör, tervezés látható&#10;&#10;Automatikusan generált leírás">
                <a:extLst>
                  <a:ext uri="{FF2B5EF4-FFF2-40B4-BE49-F238E27FC236}">
                    <a16:creationId xmlns:a16="http://schemas.microsoft.com/office/drawing/2014/main" id="{A0E37C34-9962-0153-5F8D-45CEC8E571C3}"/>
                  </a:ext>
                </a:extLst>
              </p:cNvPr>
              <p:cNvPicPr preferRelativeResize="0"/>
              <p:nvPr/>
            </p:nvPicPr>
            <p:blipFill rotWithShape="1">
              <a:blip r:embed="rId6">
                <a:alphaModFix/>
              </a:blip>
              <a:srcRect/>
              <a:stretch/>
            </p:blipFill>
            <p:spPr>
              <a:xfrm>
                <a:off x="5823699" y="5628875"/>
                <a:ext cx="309653" cy="371751"/>
              </a:xfrm>
              <a:prstGeom prst="rect">
                <a:avLst/>
              </a:prstGeom>
              <a:noFill/>
              <a:ln>
                <a:noFill/>
              </a:ln>
            </p:spPr>
          </p:pic>
          <p:pic>
            <p:nvPicPr>
              <p:cNvPr id="38" name="Google Shape;991;p121" descr="A képen szöveg, Grafika, képernyőkép, Betűtípus látható&#10;&#10;Automatikusan generált leírás">
                <a:extLst>
                  <a:ext uri="{FF2B5EF4-FFF2-40B4-BE49-F238E27FC236}">
                    <a16:creationId xmlns:a16="http://schemas.microsoft.com/office/drawing/2014/main" id="{00ADF24F-2F96-0831-793E-8E7682BC3170}"/>
                  </a:ext>
                </a:extLst>
              </p:cNvPr>
              <p:cNvPicPr preferRelativeResize="0"/>
              <p:nvPr/>
            </p:nvPicPr>
            <p:blipFill rotWithShape="1">
              <a:blip r:embed="rId7">
                <a:alphaModFix/>
              </a:blip>
              <a:srcRect/>
              <a:stretch/>
            </p:blipFill>
            <p:spPr>
              <a:xfrm>
                <a:off x="8247813" y="5705303"/>
                <a:ext cx="359380" cy="367062"/>
              </a:xfrm>
              <a:prstGeom prst="rect">
                <a:avLst/>
              </a:prstGeom>
              <a:noFill/>
              <a:ln>
                <a:noFill/>
              </a:ln>
            </p:spPr>
          </p:pic>
          <p:pic>
            <p:nvPicPr>
              <p:cNvPr id="39" name="Google Shape;992;p121" descr="A képen képernyőkép, Grafika, Betűtípus, Grafikus tervezés látható&#10;&#10;Automatikusan generált leírás">
                <a:extLst>
                  <a:ext uri="{FF2B5EF4-FFF2-40B4-BE49-F238E27FC236}">
                    <a16:creationId xmlns:a16="http://schemas.microsoft.com/office/drawing/2014/main" id="{2F720439-E49A-E543-139E-3BD1655E5EAD}"/>
                  </a:ext>
                </a:extLst>
              </p:cNvPr>
              <p:cNvPicPr preferRelativeResize="0"/>
              <p:nvPr/>
            </p:nvPicPr>
            <p:blipFill rotWithShape="1">
              <a:blip r:embed="rId8">
                <a:alphaModFix/>
              </a:blip>
              <a:srcRect/>
              <a:stretch/>
            </p:blipFill>
            <p:spPr>
              <a:xfrm>
                <a:off x="4766085" y="5808097"/>
                <a:ext cx="351803" cy="359323"/>
              </a:xfrm>
              <a:prstGeom prst="rect">
                <a:avLst/>
              </a:prstGeom>
              <a:noFill/>
              <a:ln>
                <a:noFill/>
              </a:ln>
            </p:spPr>
          </p:pic>
          <p:pic>
            <p:nvPicPr>
              <p:cNvPr id="40" name="Google Shape;993;p121" descr="A képen képernyőkép, Grafika, Betűtípus, Acélkék látható&#10;&#10;Automatikusan generált leírás">
                <a:extLst>
                  <a:ext uri="{FF2B5EF4-FFF2-40B4-BE49-F238E27FC236}">
                    <a16:creationId xmlns:a16="http://schemas.microsoft.com/office/drawing/2014/main" id="{6BB03685-7A6A-7753-371F-CE27AFF69492}"/>
                  </a:ext>
                </a:extLst>
              </p:cNvPr>
              <p:cNvPicPr preferRelativeResize="0"/>
              <p:nvPr/>
            </p:nvPicPr>
            <p:blipFill rotWithShape="1">
              <a:blip r:embed="rId9">
                <a:alphaModFix/>
              </a:blip>
              <a:srcRect/>
              <a:stretch/>
            </p:blipFill>
            <p:spPr>
              <a:xfrm>
                <a:off x="10821934" y="5715182"/>
                <a:ext cx="351803" cy="359323"/>
              </a:xfrm>
              <a:prstGeom prst="rect">
                <a:avLst/>
              </a:prstGeom>
              <a:noFill/>
              <a:ln>
                <a:noFill/>
              </a:ln>
            </p:spPr>
          </p:pic>
          <p:pic>
            <p:nvPicPr>
              <p:cNvPr id="41" name="Google Shape;994;p121" descr="A képen képernyőkép, Grafika, Betűtípus, Grafikus tervezés látható&#10;&#10;Automatikusan generált leírás">
                <a:extLst>
                  <a:ext uri="{FF2B5EF4-FFF2-40B4-BE49-F238E27FC236}">
                    <a16:creationId xmlns:a16="http://schemas.microsoft.com/office/drawing/2014/main" id="{8D3A7E4E-BF28-9ADD-C8EF-12BB72424E0E}"/>
                  </a:ext>
                </a:extLst>
              </p:cNvPr>
              <p:cNvPicPr preferRelativeResize="0"/>
              <p:nvPr/>
            </p:nvPicPr>
            <p:blipFill rotWithShape="1">
              <a:blip r:embed="rId8">
                <a:alphaModFix/>
              </a:blip>
              <a:srcRect/>
              <a:stretch/>
            </p:blipFill>
            <p:spPr>
              <a:xfrm>
                <a:off x="9604966" y="6207765"/>
                <a:ext cx="351803" cy="359323"/>
              </a:xfrm>
              <a:prstGeom prst="rect">
                <a:avLst/>
              </a:prstGeom>
              <a:noFill/>
              <a:ln>
                <a:noFill/>
              </a:ln>
            </p:spPr>
          </p:pic>
          <p:pic>
            <p:nvPicPr>
              <p:cNvPr id="42" name="Google Shape;995;p121" descr="A képen szöveg, Grafika, képernyőkép, Betűtípus látható&#10;&#10;Automatikusan generált leírás">
                <a:extLst>
                  <a:ext uri="{FF2B5EF4-FFF2-40B4-BE49-F238E27FC236}">
                    <a16:creationId xmlns:a16="http://schemas.microsoft.com/office/drawing/2014/main" id="{67173D61-8C33-C4D2-EC60-F252BEBF95CF}"/>
                  </a:ext>
                </a:extLst>
              </p:cNvPr>
              <p:cNvPicPr preferRelativeResize="0"/>
              <p:nvPr/>
            </p:nvPicPr>
            <p:blipFill rotWithShape="1">
              <a:blip r:embed="rId7">
                <a:alphaModFix/>
              </a:blip>
              <a:srcRect/>
              <a:stretch/>
            </p:blipFill>
            <p:spPr>
              <a:xfrm>
                <a:off x="3901685" y="5652314"/>
                <a:ext cx="359380" cy="367062"/>
              </a:xfrm>
              <a:prstGeom prst="rect">
                <a:avLst/>
              </a:prstGeom>
              <a:noFill/>
              <a:ln>
                <a:noFill/>
              </a:ln>
            </p:spPr>
          </p:pic>
          <p:grpSp>
            <p:nvGrpSpPr>
              <p:cNvPr id="43" name="Google Shape;996;p121">
                <a:extLst>
                  <a:ext uri="{FF2B5EF4-FFF2-40B4-BE49-F238E27FC236}">
                    <a16:creationId xmlns:a16="http://schemas.microsoft.com/office/drawing/2014/main" id="{C0A9EF0B-A740-06B4-C846-52F90D9EC9A6}"/>
                  </a:ext>
                </a:extLst>
              </p:cNvPr>
              <p:cNvGrpSpPr/>
              <p:nvPr/>
            </p:nvGrpSpPr>
            <p:grpSpPr>
              <a:xfrm>
                <a:off x="3303219" y="2843728"/>
                <a:ext cx="8172000" cy="1427010"/>
                <a:chOff x="3063365" y="2473890"/>
                <a:chExt cx="9161845" cy="1599864"/>
              </a:xfrm>
            </p:grpSpPr>
            <p:pic>
              <p:nvPicPr>
                <p:cNvPr id="58" name="Google Shape;997;p121">
                  <a:extLst>
                    <a:ext uri="{FF2B5EF4-FFF2-40B4-BE49-F238E27FC236}">
                      <a16:creationId xmlns:a16="http://schemas.microsoft.com/office/drawing/2014/main" id="{F5DD15FE-0D8E-A184-15CC-F0CAEAD1A20F}"/>
                    </a:ext>
                  </a:extLst>
                </p:cNvPr>
                <p:cNvPicPr preferRelativeResize="0"/>
                <p:nvPr/>
              </p:nvPicPr>
              <p:blipFill rotWithShape="1">
                <a:blip r:embed="rId10">
                  <a:alphaModFix/>
                </a:blip>
                <a:srcRect/>
                <a:stretch/>
              </p:blipFill>
              <p:spPr>
                <a:xfrm>
                  <a:off x="7176820" y="2502698"/>
                  <a:ext cx="1080000" cy="1080000"/>
                </a:xfrm>
                <a:prstGeom prst="rect">
                  <a:avLst/>
                </a:prstGeom>
                <a:noFill/>
                <a:ln>
                  <a:noFill/>
                </a:ln>
              </p:spPr>
            </p:pic>
            <p:pic>
              <p:nvPicPr>
                <p:cNvPr id="59" name="Google Shape;998;p121">
                  <a:extLst>
                    <a:ext uri="{FF2B5EF4-FFF2-40B4-BE49-F238E27FC236}">
                      <a16:creationId xmlns:a16="http://schemas.microsoft.com/office/drawing/2014/main" id="{6B5CD576-E530-70D9-2DDD-8475B283FEEF}"/>
                    </a:ext>
                  </a:extLst>
                </p:cNvPr>
                <p:cNvPicPr preferRelativeResize="0"/>
                <p:nvPr/>
              </p:nvPicPr>
              <p:blipFill rotWithShape="1">
                <a:blip r:embed="rId11">
                  <a:alphaModFix/>
                </a:blip>
                <a:srcRect/>
                <a:stretch/>
              </p:blipFill>
              <p:spPr>
                <a:xfrm>
                  <a:off x="11145210" y="2473890"/>
                  <a:ext cx="1080000" cy="1080000"/>
                </a:xfrm>
                <a:prstGeom prst="rect">
                  <a:avLst/>
                </a:prstGeom>
                <a:noFill/>
                <a:ln>
                  <a:noFill/>
                </a:ln>
              </p:spPr>
            </p:pic>
            <p:pic>
              <p:nvPicPr>
                <p:cNvPr id="60" name="Google Shape;999;p121">
                  <a:extLst>
                    <a:ext uri="{FF2B5EF4-FFF2-40B4-BE49-F238E27FC236}">
                      <a16:creationId xmlns:a16="http://schemas.microsoft.com/office/drawing/2014/main" id="{C03A6134-9A5E-D64B-6BF7-7A6DE898FF73}"/>
                    </a:ext>
                  </a:extLst>
                </p:cNvPr>
                <p:cNvPicPr preferRelativeResize="0"/>
                <p:nvPr/>
              </p:nvPicPr>
              <p:blipFill rotWithShape="1">
                <a:blip r:embed="rId12">
                  <a:alphaModFix/>
                </a:blip>
                <a:srcRect/>
                <a:stretch/>
              </p:blipFill>
              <p:spPr>
                <a:xfrm>
                  <a:off x="3063365" y="2489998"/>
                  <a:ext cx="1080000" cy="1080000"/>
                </a:xfrm>
                <a:prstGeom prst="rect">
                  <a:avLst/>
                </a:prstGeom>
                <a:noFill/>
                <a:ln>
                  <a:noFill/>
                </a:ln>
              </p:spPr>
            </p:pic>
            <p:pic>
              <p:nvPicPr>
                <p:cNvPr id="61" name="Google Shape;1000;p121">
                  <a:extLst>
                    <a:ext uri="{FF2B5EF4-FFF2-40B4-BE49-F238E27FC236}">
                      <a16:creationId xmlns:a16="http://schemas.microsoft.com/office/drawing/2014/main" id="{7A778C0E-52EB-7263-DA05-C04453E55B84}"/>
                    </a:ext>
                  </a:extLst>
                </p:cNvPr>
                <p:cNvPicPr preferRelativeResize="0"/>
                <p:nvPr/>
              </p:nvPicPr>
              <p:blipFill rotWithShape="1">
                <a:blip r:embed="rId13">
                  <a:alphaModFix/>
                </a:blip>
                <a:srcRect/>
                <a:stretch/>
              </p:blipFill>
              <p:spPr>
                <a:xfrm>
                  <a:off x="9085433" y="2502698"/>
                  <a:ext cx="1080000" cy="1080000"/>
                </a:xfrm>
                <a:prstGeom prst="rect">
                  <a:avLst/>
                </a:prstGeom>
                <a:noFill/>
                <a:ln>
                  <a:noFill/>
                </a:ln>
              </p:spPr>
            </p:pic>
            <p:pic>
              <p:nvPicPr>
                <p:cNvPr id="62" name="Google Shape;1001;p121">
                  <a:extLst>
                    <a:ext uri="{FF2B5EF4-FFF2-40B4-BE49-F238E27FC236}">
                      <a16:creationId xmlns:a16="http://schemas.microsoft.com/office/drawing/2014/main" id="{2130011A-9D39-DAE2-E75D-C2DF3C02A463}"/>
                    </a:ext>
                  </a:extLst>
                </p:cNvPr>
                <p:cNvPicPr preferRelativeResize="0"/>
                <p:nvPr/>
              </p:nvPicPr>
              <p:blipFill rotWithShape="1">
                <a:blip r:embed="rId14">
                  <a:alphaModFix/>
                </a:blip>
                <a:srcRect/>
                <a:stretch/>
              </p:blipFill>
              <p:spPr>
                <a:xfrm>
                  <a:off x="4971978" y="2494677"/>
                  <a:ext cx="1080000" cy="1080000"/>
                </a:xfrm>
                <a:prstGeom prst="rect">
                  <a:avLst/>
                </a:prstGeom>
                <a:noFill/>
                <a:ln>
                  <a:noFill/>
                </a:ln>
              </p:spPr>
            </p:pic>
            <p:cxnSp>
              <p:nvCxnSpPr>
                <p:cNvPr id="63" name="Google Shape;1002;p121">
                  <a:extLst>
                    <a:ext uri="{FF2B5EF4-FFF2-40B4-BE49-F238E27FC236}">
                      <a16:creationId xmlns:a16="http://schemas.microsoft.com/office/drawing/2014/main" id="{6EE57F4B-E40B-85F2-ED18-E2E970C28DBD}"/>
                    </a:ext>
                  </a:extLst>
                </p:cNvPr>
                <p:cNvCxnSpPr>
                  <a:stCxn id="39961" idx="7"/>
                </p:cNvCxnSpPr>
                <p:nvPr/>
              </p:nvCxnSpPr>
              <p:spPr>
                <a:xfrm rot="10800000">
                  <a:off x="3735192" y="3423903"/>
                  <a:ext cx="1068900" cy="601200"/>
                </a:xfrm>
                <a:prstGeom prst="straightConnector1">
                  <a:avLst/>
                </a:prstGeom>
                <a:noFill/>
                <a:ln w="19050" cap="flat" cmpd="sng">
                  <a:solidFill>
                    <a:srgbClr val="A5A5A5"/>
                  </a:solidFill>
                  <a:prstDash val="dot"/>
                  <a:miter lim="800000"/>
                  <a:headEnd type="none" w="sm" len="sm"/>
                  <a:tailEnd type="none" w="sm" len="sm"/>
                </a:ln>
              </p:spPr>
            </p:cxnSp>
            <p:cxnSp>
              <p:nvCxnSpPr>
                <p:cNvPr id="39936" name="Google Shape;1003;p121">
                  <a:extLst>
                    <a:ext uri="{FF2B5EF4-FFF2-40B4-BE49-F238E27FC236}">
                      <a16:creationId xmlns:a16="http://schemas.microsoft.com/office/drawing/2014/main" id="{86D0D0BB-4255-D453-295E-69520DE2C0B0}"/>
                    </a:ext>
                  </a:extLst>
                </p:cNvPr>
                <p:cNvCxnSpPr>
                  <a:stCxn id="39949" idx="7"/>
                </p:cNvCxnSpPr>
                <p:nvPr/>
              </p:nvCxnSpPr>
              <p:spPr>
                <a:xfrm rot="10800000" flipH="1">
                  <a:off x="5246384" y="3335805"/>
                  <a:ext cx="250800" cy="698400"/>
                </a:xfrm>
                <a:prstGeom prst="straightConnector1">
                  <a:avLst/>
                </a:prstGeom>
                <a:noFill/>
                <a:ln w="19050" cap="flat" cmpd="sng">
                  <a:solidFill>
                    <a:srgbClr val="A5A5A5"/>
                  </a:solidFill>
                  <a:prstDash val="dot"/>
                  <a:miter lim="800000"/>
                  <a:headEnd type="none" w="sm" len="sm"/>
                  <a:tailEnd type="none" w="sm" len="sm"/>
                </a:ln>
              </p:spPr>
            </p:cxnSp>
            <p:cxnSp>
              <p:nvCxnSpPr>
                <p:cNvPr id="39937" name="Google Shape;1004;p121">
                  <a:extLst>
                    <a:ext uri="{FF2B5EF4-FFF2-40B4-BE49-F238E27FC236}">
                      <a16:creationId xmlns:a16="http://schemas.microsoft.com/office/drawing/2014/main" id="{EDC59C5E-CF58-0D4D-F8E1-5042E94194F7}"/>
                    </a:ext>
                  </a:extLst>
                </p:cNvPr>
                <p:cNvCxnSpPr>
                  <a:stCxn id="39993" idx="0"/>
                </p:cNvCxnSpPr>
                <p:nvPr/>
              </p:nvCxnSpPr>
              <p:spPr>
                <a:xfrm rot="10800000" flipH="1">
                  <a:off x="7542285" y="3383951"/>
                  <a:ext cx="309900" cy="640500"/>
                </a:xfrm>
                <a:prstGeom prst="straightConnector1">
                  <a:avLst/>
                </a:prstGeom>
                <a:noFill/>
                <a:ln w="19050" cap="flat" cmpd="sng">
                  <a:solidFill>
                    <a:srgbClr val="A5A5A5"/>
                  </a:solidFill>
                  <a:prstDash val="dot"/>
                  <a:miter lim="800000"/>
                  <a:headEnd type="none" w="sm" len="sm"/>
                  <a:tailEnd type="none" w="sm" len="sm"/>
                </a:ln>
              </p:spPr>
            </p:cxnSp>
            <p:cxnSp>
              <p:nvCxnSpPr>
                <p:cNvPr id="39939" name="Google Shape;1005;p121">
                  <a:extLst>
                    <a:ext uri="{FF2B5EF4-FFF2-40B4-BE49-F238E27FC236}">
                      <a16:creationId xmlns:a16="http://schemas.microsoft.com/office/drawing/2014/main" id="{071FAE6E-ED1A-04AD-8596-DA92D339B2B0}"/>
                    </a:ext>
                  </a:extLst>
                </p:cNvPr>
                <p:cNvCxnSpPr>
                  <a:stCxn id="40016" idx="2"/>
                </p:cNvCxnSpPr>
                <p:nvPr/>
              </p:nvCxnSpPr>
              <p:spPr>
                <a:xfrm rot="10800000">
                  <a:off x="9625475" y="3423654"/>
                  <a:ext cx="909600" cy="650100"/>
                </a:xfrm>
                <a:prstGeom prst="straightConnector1">
                  <a:avLst/>
                </a:prstGeom>
                <a:noFill/>
                <a:ln w="19050" cap="flat" cmpd="sng">
                  <a:solidFill>
                    <a:srgbClr val="A5A5A5"/>
                  </a:solidFill>
                  <a:prstDash val="dot"/>
                  <a:miter lim="800000"/>
                  <a:headEnd type="none" w="sm" len="sm"/>
                  <a:tailEnd type="none" w="sm" len="sm"/>
                </a:ln>
              </p:spPr>
            </p:cxnSp>
            <p:cxnSp>
              <p:nvCxnSpPr>
                <p:cNvPr id="39940" name="Google Shape;1006;p121">
                  <a:extLst>
                    <a:ext uri="{FF2B5EF4-FFF2-40B4-BE49-F238E27FC236}">
                      <a16:creationId xmlns:a16="http://schemas.microsoft.com/office/drawing/2014/main" id="{529F9A95-F327-FAF4-3D4B-421BD74A7DF9}"/>
                    </a:ext>
                  </a:extLst>
                </p:cNvPr>
                <p:cNvCxnSpPr>
                  <a:stCxn id="40016" idx="7"/>
                </p:cNvCxnSpPr>
                <p:nvPr/>
              </p:nvCxnSpPr>
              <p:spPr>
                <a:xfrm rot="10800000" flipH="1">
                  <a:off x="10630553" y="3328905"/>
                  <a:ext cx="774300" cy="705300"/>
                </a:xfrm>
                <a:prstGeom prst="straightConnector1">
                  <a:avLst/>
                </a:prstGeom>
                <a:noFill/>
                <a:ln w="19050" cap="flat" cmpd="sng">
                  <a:solidFill>
                    <a:srgbClr val="A5A5A5"/>
                  </a:solidFill>
                  <a:prstDash val="dot"/>
                  <a:miter lim="800000"/>
                  <a:headEnd type="none" w="sm" len="sm"/>
                  <a:tailEnd type="none" w="sm" len="sm"/>
                </a:ln>
              </p:spPr>
            </p:cxnSp>
            <p:cxnSp>
              <p:nvCxnSpPr>
                <p:cNvPr id="39941" name="Google Shape;1007;p121">
                  <a:extLst>
                    <a:ext uri="{FF2B5EF4-FFF2-40B4-BE49-F238E27FC236}">
                      <a16:creationId xmlns:a16="http://schemas.microsoft.com/office/drawing/2014/main" id="{C551E142-DE0A-B4CD-1635-3ED865DF1923}"/>
                    </a:ext>
                  </a:extLst>
                </p:cNvPr>
                <p:cNvCxnSpPr/>
                <p:nvPr/>
              </p:nvCxnSpPr>
              <p:spPr>
                <a:xfrm>
                  <a:off x="8127077" y="3038801"/>
                  <a:ext cx="1098830" cy="27633"/>
                </a:xfrm>
                <a:prstGeom prst="straightConnector1">
                  <a:avLst/>
                </a:prstGeom>
                <a:noFill/>
                <a:ln w="19050" cap="flat" cmpd="sng">
                  <a:solidFill>
                    <a:srgbClr val="A5A5A5"/>
                  </a:solidFill>
                  <a:prstDash val="dot"/>
                  <a:miter lim="800000"/>
                  <a:headEnd type="none" w="sm" len="sm"/>
                  <a:tailEnd type="none" w="sm" len="sm"/>
                </a:ln>
              </p:spPr>
            </p:cxnSp>
            <p:cxnSp>
              <p:nvCxnSpPr>
                <p:cNvPr id="39942" name="Google Shape;1008;p121">
                  <a:extLst>
                    <a:ext uri="{FF2B5EF4-FFF2-40B4-BE49-F238E27FC236}">
                      <a16:creationId xmlns:a16="http://schemas.microsoft.com/office/drawing/2014/main" id="{28AA5CEF-B521-4D1C-95EA-49972D88967D}"/>
                    </a:ext>
                  </a:extLst>
                </p:cNvPr>
                <p:cNvCxnSpPr/>
                <p:nvPr/>
              </p:nvCxnSpPr>
              <p:spPr>
                <a:xfrm>
                  <a:off x="5995594" y="3043715"/>
                  <a:ext cx="1333278" cy="6672"/>
                </a:xfrm>
                <a:prstGeom prst="straightConnector1">
                  <a:avLst/>
                </a:prstGeom>
                <a:noFill/>
                <a:ln w="19050" cap="flat" cmpd="sng">
                  <a:solidFill>
                    <a:srgbClr val="A5A5A5"/>
                  </a:solidFill>
                  <a:prstDash val="dot"/>
                  <a:miter lim="800000"/>
                  <a:headEnd type="none" w="sm" len="sm"/>
                  <a:tailEnd type="none" w="sm" len="sm"/>
                </a:ln>
              </p:spPr>
            </p:cxnSp>
            <p:cxnSp>
              <p:nvCxnSpPr>
                <p:cNvPr id="39943" name="Google Shape;1009;p121">
                  <a:extLst>
                    <a:ext uri="{FF2B5EF4-FFF2-40B4-BE49-F238E27FC236}">
                      <a16:creationId xmlns:a16="http://schemas.microsoft.com/office/drawing/2014/main" id="{3C57097F-EDB3-9F5F-FAFE-0C2FA7ECB0F2}"/>
                    </a:ext>
                  </a:extLst>
                </p:cNvPr>
                <p:cNvCxnSpPr/>
                <p:nvPr/>
              </p:nvCxnSpPr>
              <p:spPr>
                <a:xfrm>
                  <a:off x="3982502" y="3040415"/>
                  <a:ext cx="1132621" cy="9972"/>
                </a:xfrm>
                <a:prstGeom prst="straightConnector1">
                  <a:avLst/>
                </a:prstGeom>
                <a:noFill/>
                <a:ln w="19050" cap="flat" cmpd="sng">
                  <a:solidFill>
                    <a:srgbClr val="A5A5A5"/>
                  </a:solidFill>
                  <a:prstDash val="dot"/>
                  <a:miter lim="800000"/>
                  <a:headEnd type="none" w="sm" len="sm"/>
                  <a:tailEnd type="none" w="sm" len="sm"/>
                </a:ln>
              </p:spPr>
            </p:cxnSp>
            <p:cxnSp>
              <p:nvCxnSpPr>
                <p:cNvPr id="39944" name="Google Shape;1010;p121">
                  <a:extLst>
                    <a:ext uri="{FF2B5EF4-FFF2-40B4-BE49-F238E27FC236}">
                      <a16:creationId xmlns:a16="http://schemas.microsoft.com/office/drawing/2014/main" id="{03FDBF80-4E01-F9C9-BC1C-1ED1CD186852}"/>
                    </a:ext>
                  </a:extLst>
                </p:cNvPr>
                <p:cNvCxnSpPr/>
                <p:nvPr/>
              </p:nvCxnSpPr>
              <p:spPr>
                <a:xfrm rot="10800000" flipH="1">
                  <a:off x="9945953" y="3026113"/>
                  <a:ext cx="1410731" cy="2768"/>
                </a:xfrm>
                <a:prstGeom prst="straightConnector1">
                  <a:avLst/>
                </a:prstGeom>
                <a:noFill/>
                <a:ln w="19050" cap="flat" cmpd="sng">
                  <a:solidFill>
                    <a:srgbClr val="A5A5A5"/>
                  </a:solidFill>
                  <a:prstDash val="dot"/>
                  <a:miter lim="800000"/>
                  <a:headEnd type="none" w="sm" len="sm"/>
                  <a:tailEnd type="none" w="sm" len="sm"/>
                </a:ln>
              </p:spPr>
            </p:cxnSp>
          </p:grpSp>
          <p:pic>
            <p:nvPicPr>
              <p:cNvPr id="44" name="Google Shape;1011;p121" descr="A graph with a red and yellow graph&#10;&#10;Description automatically generated with medium confidence">
                <a:extLst>
                  <a:ext uri="{FF2B5EF4-FFF2-40B4-BE49-F238E27FC236}">
                    <a16:creationId xmlns:a16="http://schemas.microsoft.com/office/drawing/2014/main" id="{E27CC2EA-FE07-FCDF-0471-D13C0DC9374C}"/>
                  </a:ext>
                </a:extLst>
              </p:cNvPr>
              <p:cNvPicPr preferRelativeResize="0"/>
              <p:nvPr/>
            </p:nvPicPr>
            <p:blipFill rotWithShape="1">
              <a:blip r:embed="rId15">
                <a:alphaModFix/>
              </a:blip>
              <a:srcRect/>
              <a:stretch/>
            </p:blipFill>
            <p:spPr>
              <a:xfrm>
                <a:off x="6629729" y="1509948"/>
                <a:ext cx="1184169" cy="846681"/>
              </a:xfrm>
              <a:prstGeom prst="rect">
                <a:avLst/>
              </a:prstGeom>
              <a:noFill/>
              <a:ln>
                <a:noFill/>
              </a:ln>
            </p:spPr>
          </p:pic>
          <p:pic>
            <p:nvPicPr>
              <p:cNvPr id="45" name="Google Shape;1012;p121" descr="A screen shot of a chart&#10;&#10;Description automatically generated">
                <a:extLst>
                  <a:ext uri="{FF2B5EF4-FFF2-40B4-BE49-F238E27FC236}">
                    <a16:creationId xmlns:a16="http://schemas.microsoft.com/office/drawing/2014/main" id="{0316E166-40E2-A643-F929-186F01C3F9D3}"/>
                  </a:ext>
                </a:extLst>
              </p:cNvPr>
              <p:cNvPicPr preferRelativeResize="0"/>
              <p:nvPr/>
            </p:nvPicPr>
            <p:blipFill rotWithShape="1">
              <a:blip r:embed="rId16">
                <a:alphaModFix/>
              </a:blip>
              <a:srcRect/>
              <a:stretch/>
            </p:blipFill>
            <p:spPr>
              <a:xfrm>
                <a:off x="8853245" y="1497411"/>
                <a:ext cx="1219237" cy="871754"/>
              </a:xfrm>
              <a:prstGeom prst="rect">
                <a:avLst/>
              </a:prstGeom>
              <a:noFill/>
              <a:ln>
                <a:noFill/>
              </a:ln>
            </p:spPr>
          </p:pic>
          <p:pic>
            <p:nvPicPr>
              <p:cNvPr id="46" name="Google Shape;1013;p121">
                <a:extLst>
                  <a:ext uri="{FF2B5EF4-FFF2-40B4-BE49-F238E27FC236}">
                    <a16:creationId xmlns:a16="http://schemas.microsoft.com/office/drawing/2014/main" id="{0C4F583F-44B6-F904-5F82-5BC71B0DE920}"/>
                  </a:ext>
                </a:extLst>
              </p:cNvPr>
              <p:cNvPicPr preferRelativeResize="0"/>
              <p:nvPr/>
            </p:nvPicPr>
            <p:blipFill rotWithShape="1">
              <a:blip r:embed="rId17">
                <a:alphaModFix/>
              </a:blip>
              <a:srcRect/>
              <a:stretch/>
            </p:blipFill>
            <p:spPr>
              <a:xfrm>
                <a:off x="4310178" y="1477666"/>
                <a:ext cx="1366960" cy="811212"/>
              </a:xfrm>
              <a:prstGeom prst="rect">
                <a:avLst/>
              </a:prstGeom>
              <a:noFill/>
              <a:ln>
                <a:noFill/>
              </a:ln>
            </p:spPr>
          </p:pic>
          <p:sp>
            <p:nvSpPr>
              <p:cNvPr id="47" name="Google Shape;1014;p121">
                <a:extLst>
                  <a:ext uri="{FF2B5EF4-FFF2-40B4-BE49-F238E27FC236}">
                    <a16:creationId xmlns:a16="http://schemas.microsoft.com/office/drawing/2014/main" id="{84076599-70D9-2154-4447-30FF789EE235}"/>
                  </a:ext>
                </a:extLst>
              </p:cNvPr>
              <p:cNvSpPr/>
              <p:nvPr/>
            </p:nvSpPr>
            <p:spPr>
              <a:xfrm>
                <a:off x="4074923" y="1435479"/>
                <a:ext cx="1710636" cy="995621"/>
              </a:xfrm>
              <a:prstGeom prst="roundRect">
                <a:avLst>
                  <a:gd name="adj" fmla="val 16667"/>
                </a:avLst>
              </a:prstGeom>
              <a:noFill/>
              <a:ln w="25400" cap="flat" cmpd="sng">
                <a:solidFill>
                  <a:srgbClr val="005379"/>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8" name="Google Shape;1015;p121">
                <a:extLst>
                  <a:ext uri="{FF2B5EF4-FFF2-40B4-BE49-F238E27FC236}">
                    <a16:creationId xmlns:a16="http://schemas.microsoft.com/office/drawing/2014/main" id="{C08EAD48-5BC9-1AA0-4518-9515DAE681EB}"/>
                  </a:ext>
                </a:extLst>
              </p:cNvPr>
              <p:cNvSpPr/>
              <p:nvPr/>
            </p:nvSpPr>
            <p:spPr>
              <a:xfrm>
                <a:off x="6329982" y="1450418"/>
                <a:ext cx="1710636" cy="995621"/>
              </a:xfrm>
              <a:prstGeom prst="roundRect">
                <a:avLst>
                  <a:gd name="adj" fmla="val 16667"/>
                </a:avLst>
              </a:prstGeom>
              <a:noFill/>
              <a:ln w="25400" cap="flat" cmpd="sng">
                <a:solidFill>
                  <a:srgbClr val="005379"/>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9" name="Google Shape;1016;p121">
                <a:extLst>
                  <a:ext uri="{FF2B5EF4-FFF2-40B4-BE49-F238E27FC236}">
                    <a16:creationId xmlns:a16="http://schemas.microsoft.com/office/drawing/2014/main" id="{EE0B50D3-E904-5B83-D878-BBFCA1297507}"/>
                  </a:ext>
                </a:extLst>
              </p:cNvPr>
              <p:cNvSpPr/>
              <p:nvPr/>
            </p:nvSpPr>
            <p:spPr>
              <a:xfrm>
                <a:off x="8585042" y="1419696"/>
                <a:ext cx="1710636" cy="995621"/>
              </a:xfrm>
              <a:prstGeom prst="roundRect">
                <a:avLst>
                  <a:gd name="adj" fmla="val 16667"/>
                </a:avLst>
              </a:prstGeom>
              <a:noFill/>
              <a:ln w="25400" cap="flat" cmpd="sng">
                <a:solidFill>
                  <a:srgbClr val="005379"/>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50" name="Google Shape;1017;p121">
                <a:extLst>
                  <a:ext uri="{FF2B5EF4-FFF2-40B4-BE49-F238E27FC236}">
                    <a16:creationId xmlns:a16="http://schemas.microsoft.com/office/drawing/2014/main" id="{877951C8-67DB-BF87-90D4-58081E811941}"/>
                  </a:ext>
                </a:extLst>
              </p:cNvPr>
              <p:cNvCxnSpPr>
                <a:cxnSpLocks/>
                <a:stCxn id="39992" idx="7"/>
              </p:cNvCxnSpPr>
              <p:nvPr/>
            </p:nvCxnSpPr>
            <p:spPr>
              <a:xfrm rot="10800000" flipH="1">
                <a:off x="8152757" y="3347146"/>
                <a:ext cx="2499599" cy="936299"/>
              </a:xfrm>
              <a:prstGeom prst="straightConnector1">
                <a:avLst/>
              </a:prstGeom>
              <a:noFill/>
              <a:ln w="19050" cap="flat" cmpd="sng">
                <a:solidFill>
                  <a:srgbClr val="A5A5A5"/>
                </a:solidFill>
                <a:prstDash val="dot"/>
                <a:miter lim="800000"/>
                <a:headEnd type="none" w="sm" len="sm"/>
                <a:tailEnd type="none" w="sm" len="sm"/>
              </a:ln>
            </p:spPr>
          </p:cxnSp>
          <p:cxnSp>
            <p:nvCxnSpPr>
              <p:cNvPr id="51" name="Google Shape;1018;p121">
                <a:extLst>
                  <a:ext uri="{FF2B5EF4-FFF2-40B4-BE49-F238E27FC236}">
                    <a16:creationId xmlns:a16="http://schemas.microsoft.com/office/drawing/2014/main" id="{E860EA62-CB7B-F600-6C4B-2D173B5E1218}"/>
                  </a:ext>
                </a:extLst>
              </p:cNvPr>
              <p:cNvCxnSpPr>
                <a:endCxn id="58" idx="1"/>
              </p:cNvCxnSpPr>
              <p:nvPr/>
            </p:nvCxnSpPr>
            <p:spPr>
              <a:xfrm rot="10800000" flipH="1">
                <a:off x="4968557" y="3351080"/>
                <a:ext cx="2003700" cy="838200"/>
              </a:xfrm>
              <a:prstGeom prst="straightConnector1">
                <a:avLst/>
              </a:prstGeom>
              <a:noFill/>
              <a:ln w="19050" cap="flat" cmpd="sng">
                <a:solidFill>
                  <a:srgbClr val="A5A5A5"/>
                </a:solidFill>
                <a:prstDash val="dot"/>
                <a:miter lim="800000"/>
                <a:headEnd type="none" w="sm" len="sm"/>
                <a:tailEnd type="none" w="sm" len="sm"/>
              </a:ln>
            </p:spPr>
          </p:cxnSp>
          <p:cxnSp>
            <p:nvCxnSpPr>
              <p:cNvPr id="52" name="Google Shape;1019;p121">
                <a:extLst>
                  <a:ext uri="{FF2B5EF4-FFF2-40B4-BE49-F238E27FC236}">
                    <a16:creationId xmlns:a16="http://schemas.microsoft.com/office/drawing/2014/main" id="{7D4D4650-EE4F-4BC9-8F73-640F5B8EAD92}"/>
                  </a:ext>
                </a:extLst>
              </p:cNvPr>
              <p:cNvCxnSpPr/>
              <p:nvPr/>
            </p:nvCxnSpPr>
            <p:spPr>
              <a:xfrm rot="10800000" flipH="1">
                <a:off x="3794355" y="3597829"/>
                <a:ext cx="5064336" cy="713208"/>
              </a:xfrm>
              <a:prstGeom prst="straightConnector1">
                <a:avLst/>
              </a:prstGeom>
              <a:noFill/>
              <a:ln w="19050" cap="flat" cmpd="sng">
                <a:solidFill>
                  <a:srgbClr val="A5A5A5"/>
                </a:solidFill>
                <a:prstDash val="dot"/>
                <a:miter lim="800000"/>
                <a:headEnd type="none" w="sm" len="sm"/>
                <a:tailEnd type="none" w="sm" len="sm"/>
              </a:ln>
            </p:spPr>
          </p:cxnSp>
          <p:cxnSp>
            <p:nvCxnSpPr>
              <p:cNvPr id="53" name="Google Shape;1020;p121">
                <a:extLst>
                  <a:ext uri="{FF2B5EF4-FFF2-40B4-BE49-F238E27FC236}">
                    <a16:creationId xmlns:a16="http://schemas.microsoft.com/office/drawing/2014/main" id="{9DA698E3-FC78-42DE-17EB-DB0BA69E298E}"/>
                  </a:ext>
                </a:extLst>
              </p:cNvPr>
              <p:cNvCxnSpPr>
                <a:stCxn id="47" idx="2"/>
              </p:cNvCxnSpPr>
              <p:nvPr/>
            </p:nvCxnSpPr>
            <p:spPr>
              <a:xfrm flipH="1">
                <a:off x="3918341" y="2431100"/>
                <a:ext cx="1011900" cy="604500"/>
              </a:xfrm>
              <a:prstGeom prst="straightConnector1">
                <a:avLst/>
              </a:prstGeom>
              <a:noFill/>
              <a:ln w="19050" cap="flat" cmpd="sng">
                <a:solidFill>
                  <a:srgbClr val="A5A5A5"/>
                </a:solidFill>
                <a:prstDash val="dot"/>
                <a:miter lim="800000"/>
                <a:headEnd type="none" w="sm" len="sm"/>
                <a:tailEnd type="none" w="sm" len="sm"/>
              </a:ln>
            </p:spPr>
          </p:cxnSp>
          <p:cxnSp>
            <p:nvCxnSpPr>
              <p:cNvPr id="54" name="Google Shape;1021;p121">
                <a:extLst>
                  <a:ext uri="{FF2B5EF4-FFF2-40B4-BE49-F238E27FC236}">
                    <a16:creationId xmlns:a16="http://schemas.microsoft.com/office/drawing/2014/main" id="{BF28F00D-CE6D-3A8C-9872-20D88B0CC7DE}"/>
                  </a:ext>
                </a:extLst>
              </p:cNvPr>
              <p:cNvCxnSpPr/>
              <p:nvPr/>
            </p:nvCxnSpPr>
            <p:spPr>
              <a:xfrm flipH="1">
                <a:off x="3886857" y="2496404"/>
                <a:ext cx="3639203" cy="555728"/>
              </a:xfrm>
              <a:prstGeom prst="straightConnector1">
                <a:avLst/>
              </a:prstGeom>
              <a:noFill/>
              <a:ln w="19050" cap="flat" cmpd="sng">
                <a:solidFill>
                  <a:srgbClr val="A5A5A5"/>
                </a:solidFill>
                <a:prstDash val="dot"/>
                <a:miter lim="800000"/>
                <a:headEnd type="none" w="sm" len="sm"/>
                <a:tailEnd type="none" w="sm" len="sm"/>
              </a:ln>
            </p:spPr>
          </p:cxnSp>
          <p:cxnSp>
            <p:nvCxnSpPr>
              <p:cNvPr id="55" name="Google Shape;1022;p121">
                <a:extLst>
                  <a:ext uri="{FF2B5EF4-FFF2-40B4-BE49-F238E27FC236}">
                    <a16:creationId xmlns:a16="http://schemas.microsoft.com/office/drawing/2014/main" id="{C62EFB7F-AAA0-A14A-29CB-B37BF6219160}"/>
                  </a:ext>
                </a:extLst>
              </p:cNvPr>
              <p:cNvCxnSpPr/>
              <p:nvPr/>
            </p:nvCxnSpPr>
            <p:spPr>
              <a:xfrm flipH="1">
                <a:off x="7540387" y="2400347"/>
                <a:ext cx="1958155" cy="1328470"/>
              </a:xfrm>
              <a:prstGeom prst="straightConnector1">
                <a:avLst/>
              </a:prstGeom>
              <a:noFill/>
              <a:ln w="19050" cap="flat" cmpd="sng">
                <a:solidFill>
                  <a:srgbClr val="A5A5A5"/>
                </a:solidFill>
                <a:prstDash val="dot"/>
                <a:miter lim="800000"/>
                <a:headEnd type="none" w="sm" len="sm"/>
                <a:tailEnd type="none" w="sm" len="sm"/>
              </a:ln>
            </p:spPr>
          </p:cxnSp>
          <p:cxnSp>
            <p:nvCxnSpPr>
              <p:cNvPr id="56" name="Google Shape;1023;p121">
                <a:extLst>
                  <a:ext uri="{FF2B5EF4-FFF2-40B4-BE49-F238E27FC236}">
                    <a16:creationId xmlns:a16="http://schemas.microsoft.com/office/drawing/2014/main" id="{869AF23A-5CA6-F456-13F3-94C1BF36642C}"/>
                  </a:ext>
                </a:extLst>
              </p:cNvPr>
              <p:cNvCxnSpPr>
                <a:stCxn id="59" idx="1"/>
              </p:cNvCxnSpPr>
              <p:nvPr/>
            </p:nvCxnSpPr>
            <p:spPr>
              <a:xfrm rot="10800000">
                <a:off x="7289302" y="2516885"/>
                <a:ext cx="3222600" cy="808500"/>
              </a:xfrm>
              <a:prstGeom prst="straightConnector1">
                <a:avLst/>
              </a:prstGeom>
              <a:noFill/>
              <a:ln w="19050" cap="flat" cmpd="sng">
                <a:solidFill>
                  <a:srgbClr val="A5A5A5"/>
                </a:solidFill>
                <a:prstDash val="dot"/>
                <a:miter lim="800000"/>
                <a:headEnd type="none" w="sm" len="sm"/>
                <a:tailEnd type="none" w="sm" len="sm"/>
              </a:ln>
            </p:spPr>
          </p:cxnSp>
          <p:cxnSp>
            <p:nvCxnSpPr>
              <p:cNvPr id="57" name="Google Shape;1024;p121">
                <a:extLst>
                  <a:ext uri="{FF2B5EF4-FFF2-40B4-BE49-F238E27FC236}">
                    <a16:creationId xmlns:a16="http://schemas.microsoft.com/office/drawing/2014/main" id="{172936A5-5FB2-AEFB-8263-AF99DF092F24}"/>
                  </a:ext>
                </a:extLst>
              </p:cNvPr>
              <p:cNvCxnSpPr/>
              <p:nvPr/>
            </p:nvCxnSpPr>
            <p:spPr>
              <a:xfrm rot="10800000">
                <a:off x="4958899" y="2517045"/>
                <a:ext cx="2116533" cy="772120"/>
              </a:xfrm>
              <a:prstGeom prst="straightConnector1">
                <a:avLst/>
              </a:prstGeom>
              <a:noFill/>
              <a:ln w="19050" cap="flat" cmpd="sng">
                <a:solidFill>
                  <a:srgbClr val="A5A5A5"/>
                </a:solidFill>
                <a:prstDash val="dot"/>
                <a:miter lim="800000"/>
                <a:headEnd type="none" w="sm" len="sm"/>
                <a:tailEnd type="none" w="sm" len="sm"/>
              </a:ln>
            </p:spPr>
          </p:cxnSp>
        </p:grpSp>
        <p:pic>
          <p:nvPicPr>
            <p:cNvPr id="40057" name="Google Shape;802;p118" descr="A blue and black logo&#10;&#10;Description automatically generated">
              <a:extLst>
                <a:ext uri="{FF2B5EF4-FFF2-40B4-BE49-F238E27FC236}">
                  <a16:creationId xmlns:a16="http://schemas.microsoft.com/office/drawing/2014/main" id="{B1B58929-4E51-9BD6-93A0-CCAF54FF42B7}"/>
                </a:ext>
              </a:extLst>
            </p:cNvPr>
            <p:cNvPicPr preferRelativeResize="0"/>
            <p:nvPr/>
          </p:nvPicPr>
          <p:blipFill rotWithShape="1">
            <a:blip r:embed="rId18">
              <a:alphaModFix/>
            </a:blip>
            <a:srcRect/>
            <a:stretch/>
          </p:blipFill>
          <p:spPr>
            <a:xfrm>
              <a:off x="6464877" y="4371220"/>
              <a:ext cx="968257" cy="650067"/>
            </a:xfrm>
            <a:prstGeom prst="rect">
              <a:avLst/>
            </a:prstGeom>
            <a:noFill/>
            <a:ln>
              <a:noFill/>
            </a:ln>
          </p:spPr>
        </p:pic>
        <p:pic>
          <p:nvPicPr>
            <p:cNvPr id="40058" name="Picture 40057" descr="A blue and grey logo&#10;&#10;Description automatically generated">
              <a:extLst>
                <a:ext uri="{FF2B5EF4-FFF2-40B4-BE49-F238E27FC236}">
                  <a16:creationId xmlns:a16="http://schemas.microsoft.com/office/drawing/2014/main" id="{8D1ABB1B-967F-8AEC-7C28-D90BAFA985BF}"/>
                </a:ext>
              </a:extLst>
            </p:cNvPr>
            <p:cNvPicPr>
              <a:picLocks noChangeAspect="1"/>
            </p:cNvPicPr>
            <p:nvPr/>
          </p:nvPicPr>
          <p:blipFill>
            <a:blip r:embed="rId19"/>
            <a:stretch>
              <a:fillRect/>
            </a:stretch>
          </p:blipFill>
          <p:spPr>
            <a:xfrm>
              <a:off x="8129192" y="4486658"/>
              <a:ext cx="574468" cy="574468"/>
            </a:xfrm>
            <a:prstGeom prst="rect">
              <a:avLst/>
            </a:prstGeom>
          </p:spPr>
        </p:pic>
        <p:pic>
          <p:nvPicPr>
            <p:cNvPr id="40059" name="Graphic 40058">
              <a:extLst>
                <a:ext uri="{FF2B5EF4-FFF2-40B4-BE49-F238E27FC236}">
                  <a16:creationId xmlns:a16="http://schemas.microsoft.com/office/drawing/2014/main" id="{39ACE1A6-EC7C-6741-417F-65854E36F290}"/>
                </a:ext>
              </a:extLst>
            </p:cNvPr>
            <p:cNvPicPr>
              <a:picLocks noChangeAspect="1"/>
            </p:cNvPicPr>
            <p:nvPr/>
          </p:nvPicPr>
          <p:blipFill>
            <a:blip r:embed="rId20">
              <a:extLst>
                <a:ext uri="{28A0092B-C50C-407E-A947-70E740481C1C}">
                  <a14:useLocalDpi xmlns:a14="http://schemas.microsoft.com/office/drawing/2010/main"/>
                </a:ext>
                <a:ext uri="{96DAC541-7B7A-43D3-8B79-37D633B846F1}">
                  <asvg:svgBlip xmlns:asvg="http://schemas.microsoft.com/office/drawing/2016/SVG/main" r:embed="rId21"/>
                </a:ext>
              </a:extLst>
            </a:blip>
            <a:stretch>
              <a:fillRect/>
            </a:stretch>
          </p:blipFill>
          <p:spPr>
            <a:xfrm>
              <a:off x="6697234" y="5505081"/>
              <a:ext cx="612000" cy="611997"/>
            </a:xfrm>
            <a:prstGeom prst="rect">
              <a:avLst/>
            </a:prstGeom>
          </p:spPr>
        </p:pic>
        <p:pic>
          <p:nvPicPr>
            <p:cNvPr id="40060" name="Graphic 40059">
              <a:extLst>
                <a:ext uri="{FF2B5EF4-FFF2-40B4-BE49-F238E27FC236}">
                  <a16:creationId xmlns:a16="http://schemas.microsoft.com/office/drawing/2014/main" id="{7873C20E-2B8D-AA42-5F7D-B8957B804C3C}"/>
                </a:ext>
              </a:extLst>
            </p:cNvPr>
            <p:cNvPicPr>
              <a:picLocks noChangeAspect="1"/>
            </p:cNvPicPr>
            <p:nvPr/>
          </p:nvPicPr>
          <p:blipFill>
            <a:blip r:embed="rId22">
              <a:extLst>
                <a:ext uri="{28A0092B-C50C-407E-A947-70E740481C1C}">
                  <a14:useLocalDpi xmlns:a14="http://schemas.microsoft.com/office/drawing/2010/main"/>
                </a:ext>
                <a:ext uri="{96DAC541-7B7A-43D3-8B79-37D633B846F1}">
                  <asvg:svgBlip xmlns:asvg="http://schemas.microsoft.com/office/drawing/2016/SVG/main" r:embed="rId23"/>
                </a:ext>
              </a:extLst>
            </a:blip>
            <a:stretch>
              <a:fillRect/>
            </a:stretch>
          </p:blipFill>
          <p:spPr>
            <a:xfrm>
              <a:off x="7743973" y="4969088"/>
              <a:ext cx="612000" cy="611997"/>
            </a:xfrm>
            <a:prstGeom prst="rect">
              <a:avLst/>
            </a:prstGeom>
          </p:spPr>
        </p:pic>
        <p:pic>
          <p:nvPicPr>
            <p:cNvPr id="40061" name="Graphic 40060">
              <a:extLst>
                <a:ext uri="{FF2B5EF4-FFF2-40B4-BE49-F238E27FC236}">
                  <a16:creationId xmlns:a16="http://schemas.microsoft.com/office/drawing/2014/main" id="{B52733E2-341B-C9A8-58B6-D83F7F65E9ED}"/>
                </a:ext>
              </a:extLst>
            </p:cNvPr>
            <p:cNvPicPr>
              <a:picLocks noChangeAspect="1"/>
            </p:cNvPicPr>
            <p:nvPr/>
          </p:nvPicPr>
          <p:blipFill>
            <a:blip r:embed="rId24">
              <a:extLst>
                <a:ext uri="{28A0092B-C50C-407E-A947-70E740481C1C}">
                  <a14:useLocalDpi xmlns:a14="http://schemas.microsoft.com/office/drawing/2010/main"/>
                </a:ext>
                <a:ext uri="{96DAC541-7B7A-43D3-8B79-37D633B846F1}">
                  <asvg:svgBlip xmlns:asvg="http://schemas.microsoft.com/office/drawing/2016/SVG/main" r:embed="rId25"/>
                </a:ext>
              </a:extLst>
            </a:blip>
            <a:stretch>
              <a:fillRect/>
            </a:stretch>
          </p:blipFill>
          <p:spPr>
            <a:xfrm>
              <a:off x="6272775" y="5171380"/>
              <a:ext cx="612000" cy="611997"/>
            </a:xfrm>
            <a:prstGeom prst="rect">
              <a:avLst/>
            </a:prstGeom>
          </p:spPr>
        </p:pic>
        <p:pic>
          <p:nvPicPr>
            <p:cNvPr id="40062" name="Graphic 40061">
              <a:extLst>
                <a:ext uri="{FF2B5EF4-FFF2-40B4-BE49-F238E27FC236}">
                  <a16:creationId xmlns:a16="http://schemas.microsoft.com/office/drawing/2014/main" id="{76F86418-AF91-D694-D6B2-FEEA7D139FE8}"/>
                </a:ext>
              </a:extLst>
            </p:cNvPr>
            <p:cNvPicPr>
              <a:picLocks noChangeAspect="1"/>
            </p:cNvPicPr>
            <p:nvPr/>
          </p:nvPicPr>
          <p:blipFill>
            <a:blip r:embed="rId26">
              <a:extLst>
                <a:ext uri="{28A0092B-C50C-407E-A947-70E740481C1C}">
                  <a14:useLocalDpi xmlns:a14="http://schemas.microsoft.com/office/drawing/2010/main"/>
                </a:ext>
                <a:ext uri="{96DAC541-7B7A-43D3-8B79-37D633B846F1}">
                  <asvg:svgBlip xmlns:asvg="http://schemas.microsoft.com/office/drawing/2016/SVG/main" r:embed="rId27"/>
                </a:ext>
              </a:extLst>
            </a:blip>
            <a:stretch>
              <a:fillRect/>
            </a:stretch>
          </p:blipFill>
          <p:spPr>
            <a:xfrm>
              <a:off x="7201867" y="5253677"/>
              <a:ext cx="612000" cy="611997"/>
            </a:xfrm>
            <a:prstGeom prst="rect">
              <a:avLst/>
            </a:prstGeom>
          </p:spPr>
        </p:pic>
        <p:pic>
          <p:nvPicPr>
            <p:cNvPr id="40063" name="Graphic 40062">
              <a:extLst>
                <a:ext uri="{FF2B5EF4-FFF2-40B4-BE49-F238E27FC236}">
                  <a16:creationId xmlns:a16="http://schemas.microsoft.com/office/drawing/2014/main" id="{0E9EBA17-239B-6D8C-30BF-17E4399CE585}"/>
                </a:ext>
              </a:extLst>
            </p:cNvPr>
            <p:cNvPicPr>
              <a:picLocks noChangeAspect="1"/>
            </p:cNvPicPr>
            <p:nvPr/>
          </p:nvPicPr>
          <p:blipFill>
            <a:blip r:embed="rId28">
              <a:extLst>
                <a:ext uri="{28A0092B-C50C-407E-A947-70E740481C1C}">
                  <a14:useLocalDpi xmlns:a14="http://schemas.microsoft.com/office/drawing/2010/main"/>
                </a:ext>
                <a:ext uri="{96DAC541-7B7A-43D3-8B79-37D633B846F1}">
                  <asvg:svgBlip xmlns:asvg="http://schemas.microsoft.com/office/drawing/2016/SVG/main" r:embed="rId29"/>
                </a:ext>
              </a:extLst>
            </a:blip>
            <a:stretch>
              <a:fillRect/>
            </a:stretch>
          </p:blipFill>
          <p:spPr>
            <a:xfrm>
              <a:off x="6750336" y="5002274"/>
              <a:ext cx="612000" cy="611997"/>
            </a:xfrm>
            <a:prstGeom prst="rect">
              <a:avLst/>
            </a:prstGeom>
          </p:spPr>
        </p:pic>
        <p:pic>
          <p:nvPicPr>
            <p:cNvPr id="40064" name="Google Shape;310;p48" descr="A blue circle with white text&#10;&#10;Description automatically generated">
              <a:extLst>
                <a:ext uri="{FF2B5EF4-FFF2-40B4-BE49-F238E27FC236}">
                  <a16:creationId xmlns:a16="http://schemas.microsoft.com/office/drawing/2014/main" id="{154A95C4-830E-30B2-ED07-8DF5BD9BCFC3}"/>
                </a:ext>
              </a:extLst>
            </p:cNvPr>
            <p:cNvPicPr preferRelativeResize="0">
              <a:picLocks noChangeAspect="1"/>
            </p:cNvPicPr>
            <p:nvPr/>
          </p:nvPicPr>
          <p:blipFill rotWithShape="1">
            <a:blip r:embed="rId30" cstate="screen">
              <a:alphaModFix/>
              <a:extLst>
                <a:ext uri="{28A0092B-C50C-407E-A947-70E740481C1C}">
                  <a14:useLocalDpi xmlns:a14="http://schemas.microsoft.com/office/drawing/2010/main"/>
                </a:ext>
              </a:extLst>
            </a:blip>
            <a:srcRect/>
            <a:stretch/>
          </p:blipFill>
          <p:spPr>
            <a:xfrm>
              <a:off x="10581113" y="4569526"/>
              <a:ext cx="1080000" cy="1080000"/>
            </a:xfrm>
            <a:prstGeom prst="rect">
              <a:avLst/>
            </a:prstGeom>
            <a:noFill/>
            <a:ln>
              <a:noFill/>
            </a:ln>
          </p:spPr>
        </p:pic>
        <p:pic>
          <p:nvPicPr>
            <p:cNvPr id="40065" name="Picture 40064" descr="A blue and black text&#10;&#10;Description automatically generated">
              <a:extLst>
                <a:ext uri="{FF2B5EF4-FFF2-40B4-BE49-F238E27FC236}">
                  <a16:creationId xmlns:a16="http://schemas.microsoft.com/office/drawing/2014/main" id="{4C245138-79B7-7786-C4E9-3D475C3F630D}"/>
                </a:ext>
              </a:extLst>
            </p:cNvPr>
            <p:cNvPicPr>
              <a:picLocks noChangeAspect="1"/>
            </p:cNvPicPr>
            <p:nvPr/>
          </p:nvPicPr>
          <p:blipFill>
            <a:blip r:embed="rId31"/>
            <a:stretch>
              <a:fillRect/>
            </a:stretch>
          </p:blipFill>
          <p:spPr>
            <a:xfrm>
              <a:off x="8806799" y="4591359"/>
              <a:ext cx="2105761" cy="1403841"/>
            </a:xfrm>
            <a:prstGeom prst="rect">
              <a:avLst/>
            </a:prstGeom>
          </p:spPr>
        </p:pic>
        <p:pic>
          <p:nvPicPr>
            <p:cNvPr id="4" name="Picture 3" descr="A blue circle with white owl face in it&#10;&#10;AI-generated content may be incorrect.">
              <a:extLst>
                <a:ext uri="{FF2B5EF4-FFF2-40B4-BE49-F238E27FC236}">
                  <a16:creationId xmlns:a16="http://schemas.microsoft.com/office/drawing/2014/main" id="{B729FA4B-D3AD-3BBF-B374-E8AD928814DA}"/>
                </a:ext>
              </a:extLst>
            </p:cNvPr>
            <p:cNvPicPr>
              <a:picLocks noChangeAspect="1"/>
            </p:cNvPicPr>
            <p:nvPr/>
          </p:nvPicPr>
          <p:blipFill>
            <a:blip r:embed="rId32"/>
            <a:stretch>
              <a:fillRect/>
            </a:stretch>
          </p:blipFill>
          <p:spPr>
            <a:xfrm>
              <a:off x="7387677" y="4241059"/>
              <a:ext cx="790630" cy="790630"/>
            </a:xfrm>
            <a:prstGeom prst="rect">
              <a:avLst/>
            </a:prstGeom>
          </p:spPr>
        </p:pic>
      </p:grpSp>
    </p:spTree>
    <p:extLst>
      <p:ext uri="{BB962C8B-B14F-4D97-AF65-F5344CB8AC3E}">
        <p14:creationId xmlns:p14="http://schemas.microsoft.com/office/powerpoint/2010/main" val="149193666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483B5C-BFE0-6D38-0EFC-B0D48012955C}"/>
              </a:ext>
            </a:extLst>
          </p:cNvPr>
          <p:cNvSpPr>
            <a:spLocks noGrp="1"/>
          </p:cNvSpPr>
          <p:nvPr>
            <p:ph type="title"/>
          </p:nvPr>
        </p:nvSpPr>
        <p:spPr/>
        <p:txBody>
          <a:bodyPr/>
          <a:lstStyle/>
          <a:p>
            <a:r>
              <a:rPr lang="en-GB" dirty="0"/>
              <a:t>Poster &amp; Team</a:t>
            </a:r>
          </a:p>
        </p:txBody>
      </p:sp>
      <p:sp>
        <p:nvSpPr>
          <p:cNvPr id="7" name="Subtitle 2">
            <a:extLst>
              <a:ext uri="{FF2B5EF4-FFF2-40B4-BE49-F238E27FC236}">
                <a16:creationId xmlns:a16="http://schemas.microsoft.com/office/drawing/2014/main" id="{E8F5B71E-74A4-AE15-532D-5E9598B5E7A6}"/>
              </a:ext>
            </a:extLst>
          </p:cNvPr>
          <p:cNvSpPr txBox="1">
            <a:spLocks/>
          </p:cNvSpPr>
          <p:nvPr/>
        </p:nvSpPr>
        <p:spPr>
          <a:xfrm>
            <a:off x="494786" y="1533831"/>
            <a:ext cx="7075426" cy="4141895"/>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300"/>
              </a:spcBef>
              <a:spcAft>
                <a:spcPts val="0"/>
              </a:spcAft>
              <a:buClr>
                <a:schemeClr val="lt2"/>
              </a:buClr>
              <a:buSzPts val="1800"/>
              <a:buFont typeface="Quattrocento Sans"/>
              <a:buNone/>
              <a:defRPr sz="1800" b="0" i="0" u="none" strike="noStrike" cap="none">
                <a:solidFill>
                  <a:schemeClr val="lt2"/>
                </a:solidFill>
                <a:latin typeface="Roboto"/>
                <a:ea typeface="Roboto"/>
                <a:cs typeface="Roboto"/>
                <a:sym typeface="Roboto"/>
              </a:defRPr>
            </a:lvl1pPr>
            <a:lvl2pPr marL="914400" marR="0" lvl="1" indent="-330200" algn="ctr" rtl="0">
              <a:lnSpc>
                <a:spcPct val="100000"/>
              </a:lnSpc>
              <a:spcBef>
                <a:spcPts val="300"/>
              </a:spcBef>
              <a:spcAft>
                <a:spcPts val="0"/>
              </a:spcAft>
              <a:buClr>
                <a:schemeClr val="lt2"/>
              </a:buClr>
              <a:buSzPts val="2000"/>
              <a:buFont typeface="Noto Sans Symbols"/>
              <a:buNone/>
              <a:defRPr sz="2000" b="0" i="0" u="none" strike="noStrike" cap="none">
                <a:solidFill>
                  <a:schemeClr val="lt2"/>
                </a:solidFill>
                <a:latin typeface="Roboto Light"/>
                <a:ea typeface="Roboto Light"/>
                <a:cs typeface="Roboto Light"/>
                <a:sym typeface="Roboto Light"/>
              </a:defRPr>
            </a:lvl2pPr>
            <a:lvl3pPr marL="1371600" marR="0" lvl="2" indent="-330200" algn="ctr" rtl="0">
              <a:lnSpc>
                <a:spcPct val="100000"/>
              </a:lnSpc>
              <a:spcBef>
                <a:spcPts val="300"/>
              </a:spcBef>
              <a:spcAft>
                <a:spcPts val="0"/>
              </a:spcAft>
              <a:buClr>
                <a:schemeClr val="lt2"/>
              </a:buClr>
              <a:buSzPts val="1800"/>
              <a:buFont typeface="Arial"/>
              <a:buNone/>
              <a:defRPr sz="1800" b="0" i="0" u="none" strike="noStrike" cap="none">
                <a:solidFill>
                  <a:schemeClr val="lt2"/>
                </a:solidFill>
                <a:latin typeface="Lora"/>
                <a:ea typeface="Lora"/>
                <a:cs typeface="Lora"/>
                <a:sym typeface="Lora"/>
              </a:defRPr>
            </a:lvl3pPr>
            <a:lvl4pPr marL="1828800" marR="0" lvl="3" indent="-330200" algn="ctr" rtl="0">
              <a:lnSpc>
                <a:spcPct val="100000"/>
              </a:lnSpc>
              <a:spcBef>
                <a:spcPts val="300"/>
              </a:spcBef>
              <a:spcAft>
                <a:spcPts val="0"/>
              </a:spcAft>
              <a:buClr>
                <a:schemeClr val="lt2"/>
              </a:buClr>
              <a:buSzPts val="1600"/>
              <a:buFont typeface="Arial"/>
              <a:buNone/>
              <a:defRPr sz="1600" b="0" i="0" u="none" strike="noStrike" cap="none">
                <a:solidFill>
                  <a:schemeClr val="lt2"/>
                </a:solidFill>
                <a:latin typeface="Lora"/>
                <a:ea typeface="Lora"/>
                <a:cs typeface="Lora"/>
                <a:sym typeface="Lora"/>
              </a:defRPr>
            </a:lvl4pPr>
            <a:lvl5pPr marL="2286000" marR="0" lvl="4" indent="-323850" algn="ctr" rtl="0">
              <a:lnSpc>
                <a:spcPct val="100000"/>
              </a:lnSpc>
              <a:spcBef>
                <a:spcPts val="300"/>
              </a:spcBef>
              <a:spcAft>
                <a:spcPts val="0"/>
              </a:spcAft>
              <a:buClr>
                <a:schemeClr val="lt2"/>
              </a:buClr>
              <a:buSzPts val="1600"/>
              <a:buFont typeface="Arial"/>
              <a:buNone/>
              <a:defRPr sz="1600" b="0" i="0" u="none" strike="noStrike" cap="none">
                <a:solidFill>
                  <a:schemeClr val="lt2"/>
                </a:solidFill>
                <a:latin typeface="Lora Medium"/>
                <a:ea typeface="Lora Medium"/>
                <a:cs typeface="Lora Medium"/>
                <a:sym typeface="Lora Medium"/>
              </a:defRPr>
            </a:lvl5pPr>
            <a:lvl6pPr marL="2743200" marR="0" lvl="5" indent="-330200" algn="ctr" rtl="0">
              <a:lnSpc>
                <a:spcPct val="100000"/>
              </a:lnSpc>
              <a:spcBef>
                <a:spcPts val="300"/>
              </a:spcBef>
              <a:spcAft>
                <a:spcPts val="0"/>
              </a:spcAft>
              <a:buClr>
                <a:schemeClr val="dk1"/>
              </a:buClr>
              <a:buSzPts val="1600"/>
              <a:buFont typeface="Arial"/>
              <a:buNone/>
              <a:defRPr sz="1600" b="0" i="0" u="none" strike="noStrike" cap="none">
                <a:solidFill>
                  <a:schemeClr val="dk1"/>
                </a:solidFill>
                <a:latin typeface="Roboto Condensed"/>
                <a:ea typeface="Roboto Condensed"/>
                <a:cs typeface="Roboto Condensed"/>
                <a:sym typeface="Roboto Condensed"/>
              </a:defRPr>
            </a:lvl6pPr>
            <a:lvl7pPr marL="3200400" marR="0" lvl="6" indent="-330200" algn="ctr" rtl="0">
              <a:lnSpc>
                <a:spcPct val="100000"/>
              </a:lnSpc>
              <a:spcBef>
                <a:spcPts val="300"/>
              </a:spcBef>
              <a:spcAft>
                <a:spcPts val="0"/>
              </a:spcAft>
              <a:buClr>
                <a:schemeClr val="dk1"/>
              </a:buClr>
              <a:buSzPts val="1600"/>
              <a:buFont typeface="Arial"/>
              <a:buNone/>
              <a:defRPr sz="1600" b="0" i="0" u="none" strike="noStrike" cap="none">
                <a:solidFill>
                  <a:schemeClr val="dk1"/>
                </a:solidFill>
                <a:latin typeface="Roboto Condensed"/>
                <a:ea typeface="Roboto Condensed"/>
                <a:cs typeface="Roboto Condensed"/>
                <a:sym typeface="Roboto Condensed"/>
              </a:defRPr>
            </a:lvl7pPr>
            <a:lvl8pPr marL="3657600" marR="0" lvl="7" indent="-330200" algn="ctr" rtl="0">
              <a:lnSpc>
                <a:spcPct val="100000"/>
              </a:lnSpc>
              <a:spcBef>
                <a:spcPts val="300"/>
              </a:spcBef>
              <a:spcAft>
                <a:spcPts val="0"/>
              </a:spcAft>
              <a:buClr>
                <a:schemeClr val="dk1"/>
              </a:buClr>
              <a:buSzPts val="1600"/>
              <a:buFont typeface="Arial"/>
              <a:buNone/>
              <a:defRPr sz="1600" b="0" i="0" u="none" strike="noStrike" cap="none">
                <a:solidFill>
                  <a:schemeClr val="dk1"/>
                </a:solidFill>
                <a:latin typeface="Roboto Condensed"/>
                <a:ea typeface="Roboto Condensed"/>
                <a:cs typeface="Roboto Condensed"/>
                <a:sym typeface="Roboto Condensed"/>
              </a:defRPr>
            </a:lvl8pPr>
            <a:lvl9pPr marL="4114800" marR="0" lvl="8" indent="-330200" algn="ctr" rtl="0">
              <a:lnSpc>
                <a:spcPct val="100000"/>
              </a:lnSpc>
              <a:spcBef>
                <a:spcPts val="300"/>
              </a:spcBef>
              <a:spcAft>
                <a:spcPts val="300"/>
              </a:spcAft>
              <a:buClr>
                <a:schemeClr val="dk1"/>
              </a:buClr>
              <a:buSzPts val="1600"/>
              <a:buFont typeface="Arial"/>
              <a:buNone/>
              <a:defRPr sz="1600" b="0" i="0" u="none" strike="noStrike" cap="none">
                <a:solidFill>
                  <a:schemeClr val="dk1"/>
                </a:solidFill>
                <a:latin typeface="Roboto Condensed"/>
                <a:ea typeface="Roboto Condensed"/>
                <a:cs typeface="Roboto Condensed"/>
                <a:sym typeface="Roboto Condensed"/>
              </a:defRPr>
            </a:lvl9pPr>
          </a:lstStyle>
          <a:p>
            <a:r>
              <a:rPr lang="en-GB" dirty="0"/>
              <a:t>Please take a look at our poster in the breaks. </a:t>
            </a:r>
            <a:br>
              <a:rPr lang="en-GB" dirty="0"/>
            </a:br>
            <a:r>
              <a:rPr lang="en-GB" dirty="0"/>
              <a:t>Credits to our team:</a:t>
            </a:r>
          </a:p>
          <a:p>
            <a:endParaRPr lang="en-GB" dirty="0"/>
          </a:p>
          <a:p>
            <a:pPr>
              <a:buFont typeface="Arial" panose="020B0604020202020204" pitchFamily="34" charset="0"/>
              <a:buChar char="•"/>
            </a:pPr>
            <a:r>
              <a:rPr lang="en-GB" b="1" dirty="0"/>
              <a:t>Slovak Music Centre</a:t>
            </a:r>
            <a:r>
              <a:rPr lang="en-GB" dirty="0"/>
              <a:t>: Anna </a:t>
            </a:r>
            <a:r>
              <a:rPr lang="en-GB" dirty="0" err="1"/>
              <a:t>Žilková</a:t>
            </a:r>
            <a:endParaRPr lang="en-GB" dirty="0"/>
          </a:p>
          <a:p>
            <a:pPr>
              <a:buFont typeface="Arial" panose="020B0604020202020204" pitchFamily="34" charset="0"/>
              <a:buChar char="•"/>
            </a:pPr>
            <a:r>
              <a:rPr lang="en-GB" b="1" dirty="0"/>
              <a:t>SOZA</a:t>
            </a:r>
            <a:r>
              <a:rPr lang="en-GB" dirty="0"/>
              <a:t>: </a:t>
            </a:r>
            <a:r>
              <a:rPr lang="hu-HU" dirty="0"/>
              <a:t>Richard Demčák, Dr Marián Jankovič</a:t>
            </a:r>
            <a:r>
              <a:rPr lang="en-GB" dirty="0"/>
              <a:t>, Dominika  </a:t>
            </a:r>
            <a:r>
              <a:rPr lang="en-GB" dirty="0" err="1"/>
              <a:t>Semaňáková</a:t>
            </a:r>
            <a:endParaRPr lang="en-GB" dirty="0"/>
          </a:p>
          <a:p>
            <a:pPr>
              <a:buFont typeface="Arial" panose="020B0604020202020204" pitchFamily="34" charset="0"/>
              <a:buChar char="•"/>
            </a:pPr>
            <a:r>
              <a:rPr lang="en-GB" b="1" dirty="0" err="1"/>
              <a:t>Wikipedian</a:t>
            </a:r>
            <a:r>
              <a:rPr lang="en-GB" b="1" dirty="0"/>
              <a:t> in Residence</a:t>
            </a:r>
            <a:r>
              <a:rPr lang="en-GB" dirty="0"/>
              <a:t>: Matej Grochal</a:t>
            </a:r>
            <a:r>
              <a:rPr lang="hu-HU" dirty="0"/>
              <a:t>, </a:t>
            </a:r>
            <a:r>
              <a:rPr lang="hu-HU" dirty="0" err="1"/>
              <a:t>Asmah</a:t>
            </a:r>
            <a:r>
              <a:rPr lang="hu-HU" dirty="0"/>
              <a:t> </a:t>
            </a:r>
            <a:r>
              <a:rPr lang="hu-HU" dirty="0" err="1"/>
              <a:t>Frederico</a:t>
            </a:r>
            <a:endParaRPr lang="en-GB" dirty="0"/>
          </a:p>
          <a:p>
            <a:pPr>
              <a:buFont typeface="Arial" panose="020B0604020202020204" pitchFamily="34" charset="0"/>
              <a:buChar char="•"/>
            </a:pPr>
            <a:r>
              <a:rPr lang="en-GB" b="1" dirty="0" err="1"/>
              <a:t>Aloaded</a:t>
            </a:r>
            <a:r>
              <a:rPr lang="en-GB" dirty="0"/>
              <a:t>: Stef Kragh (non-profit music distribution)</a:t>
            </a:r>
          </a:p>
          <a:p>
            <a:pPr>
              <a:buFont typeface="Arial" panose="020B0604020202020204" pitchFamily="34" charset="0"/>
              <a:buChar char="•"/>
            </a:pPr>
            <a:r>
              <a:rPr lang="en-GB" b="1" dirty="0"/>
              <a:t>Reprex</a:t>
            </a:r>
            <a:r>
              <a:rPr lang="en-GB" dirty="0"/>
              <a:t>: Mester, Anna M</a:t>
            </a:r>
            <a:r>
              <a:rPr lang="hu-HU" dirty="0"/>
              <a:t>árta (information management), Nagy, Mihály (engineering.)</a:t>
            </a:r>
            <a:endParaRPr lang="en-GB" dirty="0"/>
          </a:p>
          <a:p>
            <a:pPr>
              <a:buFont typeface="Arial" panose="020B0604020202020204" pitchFamily="34" charset="0"/>
              <a:buChar char="•"/>
            </a:pPr>
            <a:endParaRPr lang="en-GB" dirty="0"/>
          </a:p>
          <a:p>
            <a:pPr>
              <a:buFont typeface="Arial" panose="020B0604020202020204" pitchFamily="34" charset="0"/>
              <a:buChar char="•"/>
            </a:pPr>
            <a:r>
              <a:rPr lang="en-GB" dirty="0"/>
              <a:t>Special thanks for the Ministry of Culture the Slovak National Library.</a:t>
            </a:r>
          </a:p>
        </p:txBody>
      </p:sp>
      <p:pic>
        <p:nvPicPr>
          <p:cNvPr id="4" name="Picture 3" descr="A close-up of a page&#10;&#10;AI-generated content may be incorrect.">
            <a:extLst>
              <a:ext uri="{FF2B5EF4-FFF2-40B4-BE49-F238E27FC236}">
                <a16:creationId xmlns:a16="http://schemas.microsoft.com/office/drawing/2014/main" id="{F34DB08B-808E-0FF6-2AE4-9A19E0BE9F84}"/>
              </a:ext>
            </a:extLst>
          </p:cNvPr>
          <p:cNvPicPr>
            <a:picLocks noChangeAspect="1"/>
          </p:cNvPicPr>
          <p:nvPr/>
        </p:nvPicPr>
        <p:blipFill>
          <a:blip r:embed="rId2"/>
          <a:stretch>
            <a:fillRect/>
          </a:stretch>
        </p:blipFill>
        <p:spPr>
          <a:xfrm>
            <a:off x="7938445" y="355091"/>
            <a:ext cx="4182499" cy="5912599"/>
          </a:xfrm>
          <a:prstGeom prst="rect">
            <a:avLst/>
          </a:prstGeom>
        </p:spPr>
      </p:pic>
      <p:pic>
        <p:nvPicPr>
          <p:cNvPr id="23" name="Picture 22">
            <a:extLst>
              <a:ext uri="{FF2B5EF4-FFF2-40B4-BE49-F238E27FC236}">
                <a16:creationId xmlns:a16="http://schemas.microsoft.com/office/drawing/2014/main" id="{6D77F4D6-9816-CA0F-E2FD-5E5BA5F95318}"/>
              </a:ext>
            </a:extLst>
          </p:cNvPr>
          <p:cNvPicPr>
            <a:picLocks noChangeAspect="1"/>
          </p:cNvPicPr>
          <p:nvPr/>
        </p:nvPicPr>
        <p:blipFill>
          <a:blip r:embed="rId3"/>
          <a:stretch>
            <a:fillRect/>
          </a:stretch>
        </p:blipFill>
        <p:spPr>
          <a:xfrm>
            <a:off x="6490113" y="666138"/>
            <a:ext cx="1240341" cy="2101650"/>
          </a:xfrm>
          <a:prstGeom prst="rect">
            <a:avLst/>
          </a:prstGeom>
        </p:spPr>
      </p:pic>
      <p:pic>
        <p:nvPicPr>
          <p:cNvPr id="25" name="Picture 24">
            <a:extLst>
              <a:ext uri="{FF2B5EF4-FFF2-40B4-BE49-F238E27FC236}">
                <a16:creationId xmlns:a16="http://schemas.microsoft.com/office/drawing/2014/main" id="{D5173EF0-CFEC-5810-5816-0071E32DECB6}"/>
              </a:ext>
            </a:extLst>
          </p:cNvPr>
          <p:cNvPicPr>
            <a:picLocks noChangeAspect="1"/>
          </p:cNvPicPr>
          <p:nvPr/>
        </p:nvPicPr>
        <p:blipFill>
          <a:blip r:embed="rId4"/>
          <a:stretch>
            <a:fillRect/>
          </a:stretch>
        </p:blipFill>
        <p:spPr>
          <a:xfrm>
            <a:off x="778345" y="5416765"/>
            <a:ext cx="6508307" cy="1206269"/>
          </a:xfrm>
          <a:prstGeom prst="rect">
            <a:avLst/>
          </a:prstGeom>
        </p:spPr>
      </p:pic>
    </p:spTree>
    <p:extLst>
      <p:ext uri="{BB962C8B-B14F-4D97-AF65-F5344CB8AC3E}">
        <p14:creationId xmlns:p14="http://schemas.microsoft.com/office/powerpoint/2010/main" val="300722208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1E9F302-EE39-D391-C27D-327F5841C2E3}"/>
              </a:ext>
            </a:extLst>
          </p:cNvPr>
          <p:cNvSpPr/>
          <p:nvPr/>
        </p:nvSpPr>
        <p:spPr>
          <a:xfrm>
            <a:off x="7783349" y="0"/>
            <a:ext cx="4408651" cy="6858000"/>
          </a:xfrm>
          <a:prstGeom prst="rect">
            <a:avLst/>
          </a:prstGeom>
          <a:solidFill>
            <a:srgbClr val="A7A8A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rgbClr val="A7A8AC"/>
              </a:solidFill>
            </a:endParaRPr>
          </a:p>
        </p:txBody>
      </p:sp>
      <p:pic>
        <p:nvPicPr>
          <p:cNvPr id="6" name="Picture 5" descr="A person in a suit and glasses&#10;&#10;Description automatically generated">
            <a:extLst>
              <a:ext uri="{FF2B5EF4-FFF2-40B4-BE49-F238E27FC236}">
                <a16:creationId xmlns:a16="http://schemas.microsoft.com/office/drawing/2014/main" id="{AD64A2A1-539E-2BD7-67B1-3282404FA73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615030" y="0"/>
            <a:ext cx="4576970" cy="6858000"/>
          </a:xfrm>
          <a:prstGeom prst="rect">
            <a:avLst/>
          </a:prstGeom>
        </p:spPr>
      </p:pic>
      <p:pic>
        <p:nvPicPr>
          <p:cNvPr id="7" name="Picture 6" descr="A qr code with blue squares&#10;&#10;Description automatically generated">
            <a:extLst>
              <a:ext uri="{FF2B5EF4-FFF2-40B4-BE49-F238E27FC236}">
                <a16:creationId xmlns:a16="http://schemas.microsoft.com/office/drawing/2014/main" id="{1300ED21-B313-9B1E-7782-5F8CB93995AA}"/>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927749" y="3421092"/>
            <a:ext cx="3181631" cy="3181631"/>
          </a:xfrm>
          <a:prstGeom prst="rect">
            <a:avLst/>
          </a:prstGeom>
        </p:spPr>
      </p:pic>
      <p:sp>
        <p:nvSpPr>
          <p:cNvPr id="10" name="TextBox 9">
            <a:extLst>
              <a:ext uri="{FF2B5EF4-FFF2-40B4-BE49-F238E27FC236}">
                <a16:creationId xmlns:a16="http://schemas.microsoft.com/office/drawing/2014/main" id="{961C61A4-701D-2945-9285-D1C39F489F9A}"/>
              </a:ext>
            </a:extLst>
          </p:cNvPr>
          <p:cNvSpPr txBox="1"/>
          <p:nvPr/>
        </p:nvSpPr>
        <p:spPr>
          <a:xfrm>
            <a:off x="330538" y="753043"/>
            <a:ext cx="7452811" cy="4981002"/>
          </a:xfrm>
          <a:prstGeom prst="rect">
            <a:avLst/>
          </a:prstGeom>
        </p:spPr>
        <p:txBody>
          <a:bodyPr vert="horz" lIns="91440" tIns="45720" rIns="91440" bIns="45720" rtlCol="0">
            <a:normAutofit/>
          </a:bodyPr>
          <a:lstStyle/>
          <a:p>
            <a:pPr marL="114300">
              <a:lnSpc>
                <a:spcPct val="90000"/>
              </a:lnSpc>
              <a:spcAft>
                <a:spcPts val="1200"/>
              </a:spcAft>
            </a:pPr>
            <a:endParaRPr lang="hu-HU" sz="2000" dirty="0">
              <a:solidFill>
                <a:schemeClr val="bg1"/>
              </a:solidFill>
              <a:latin typeface="Roboto Bold"/>
            </a:endParaRPr>
          </a:p>
          <a:p>
            <a:pPr marL="114300">
              <a:lnSpc>
                <a:spcPct val="90000"/>
              </a:lnSpc>
              <a:spcAft>
                <a:spcPts val="1200"/>
              </a:spcAft>
            </a:pPr>
            <a:r>
              <a:rPr lang="en-GB" sz="2800" dirty="0">
                <a:solidFill>
                  <a:schemeClr val="bg1"/>
                </a:solidFill>
                <a:latin typeface="Roboto Bold"/>
              </a:rPr>
              <a:t>Check out our poster for a live demonstration on Tuesday</a:t>
            </a:r>
            <a:endParaRPr lang="hu-HU" sz="2800" dirty="0">
              <a:solidFill>
                <a:schemeClr val="bg1"/>
              </a:solidFill>
              <a:latin typeface="Roboto Bold"/>
            </a:endParaRPr>
          </a:p>
          <a:p>
            <a:pPr marL="114300">
              <a:lnSpc>
                <a:spcPct val="90000"/>
              </a:lnSpc>
              <a:spcAft>
                <a:spcPts val="1200"/>
              </a:spcAft>
            </a:pPr>
            <a:r>
              <a:rPr lang="en-GB" sz="2400" dirty="0" err="1">
                <a:solidFill>
                  <a:schemeClr val="bg1"/>
                </a:solidFill>
                <a:latin typeface="Roboto Bold"/>
              </a:rPr>
              <a:t>SKCMDb</a:t>
            </a:r>
            <a:r>
              <a:rPr lang="en-GB" sz="2400" dirty="0">
                <a:solidFill>
                  <a:schemeClr val="bg1"/>
                </a:solidFill>
                <a:latin typeface="Roboto Bold"/>
              </a:rPr>
              <a:t>: </a:t>
            </a:r>
            <a:r>
              <a:rPr lang="hu-HU" sz="2400" dirty="0">
                <a:solidFill>
                  <a:schemeClr val="bg1"/>
                </a:solidFill>
                <a:latin typeface="Roboto Bold"/>
              </a:rPr>
              <a:t>reprex.nl/</a:t>
            </a:r>
            <a:r>
              <a:rPr lang="en-GB" sz="2400" dirty="0">
                <a:solidFill>
                  <a:schemeClr val="bg1"/>
                </a:solidFill>
                <a:latin typeface="Roboto Bold"/>
              </a:rPr>
              <a:t>project/</a:t>
            </a:r>
            <a:r>
              <a:rPr lang="en-GB" sz="2400" dirty="0" err="1">
                <a:solidFill>
                  <a:schemeClr val="bg1"/>
                </a:solidFill>
                <a:latin typeface="Roboto Bold"/>
              </a:rPr>
              <a:t>skcmdb</a:t>
            </a:r>
            <a:endParaRPr lang="hu-HU" sz="2400" dirty="0">
              <a:solidFill>
                <a:schemeClr val="bg1"/>
              </a:solidFill>
              <a:latin typeface="Roboto Bold"/>
            </a:endParaRPr>
          </a:p>
          <a:p>
            <a:pPr marL="114300">
              <a:lnSpc>
                <a:spcPct val="90000"/>
              </a:lnSpc>
              <a:spcAft>
                <a:spcPts val="1200"/>
              </a:spcAft>
            </a:pPr>
            <a:r>
              <a:rPr lang="hu-HU" sz="2400" dirty="0">
                <a:solidFill>
                  <a:schemeClr val="bg1"/>
                </a:solidFill>
                <a:latin typeface="Roboto Bold"/>
              </a:rPr>
              <a:t>Daniel Antal</a:t>
            </a:r>
            <a:r>
              <a:rPr lang="en-GB" sz="2400" dirty="0">
                <a:solidFill>
                  <a:schemeClr val="bg1"/>
                </a:solidFill>
                <a:latin typeface="Roboto Bold"/>
              </a:rPr>
              <a:t>: </a:t>
            </a:r>
            <a:r>
              <a:rPr lang="hu-HU" sz="2400" dirty="0">
                <a:solidFill>
                  <a:schemeClr val="bg1"/>
                </a:solidFill>
                <a:latin typeface="Roboto Bold"/>
              </a:rPr>
              <a:t>www.linkedin.com/in/antaldaniel</a:t>
            </a:r>
            <a:endParaRPr lang="en-US" sz="2800" u="sng" dirty="0">
              <a:solidFill>
                <a:srgbClr val="00348A"/>
              </a:solidFill>
              <a:latin typeface="Roboto Bold"/>
            </a:endParaRPr>
          </a:p>
          <a:p>
            <a:pPr marL="342900" indent="-228600">
              <a:lnSpc>
                <a:spcPct val="90000"/>
              </a:lnSpc>
              <a:spcAft>
                <a:spcPts val="1200"/>
              </a:spcAft>
              <a:buFont typeface="Arial" panose="020B0604020202020204" pitchFamily="34" charset="0"/>
              <a:buChar char="•"/>
            </a:pPr>
            <a:endParaRPr lang="en-US" sz="2800" dirty="0"/>
          </a:p>
        </p:txBody>
      </p:sp>
      <p:sp>
        <p:nvSpPr>
          <p:cNvPr id="2" name="Google Shape;131;p3">
            <a:extLst>
              <a:ext uri="{FF2B5EF4-FFF2-40B4-BE49-F238E27FC236}">
                <a16:creationId xmlns:a16="http://schemas.microsoft.com/office/drawing/2014/main" id="{1A2FB76F-5BC4-3795-9D76-08DF3441BE67}"/>
              </a:ext>
            </a:extLst>
          </p:cNvPr>
          <p:cNvSpPr txBox="1">
            <a:spLocks noGrp="1"/>
          </p:cNvSpPr>
          <p:nvPr>
            <p:ph type="title"/>
          </p:nvPr>
        </p:nvSpPr>
        <p:spPr>
          <a:xfrm>
            <a:off x="466245" y="461585"/>
            <a:ext cx="6923009" cy="694944"/>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dk2"/>
              </a:buClr>
              <a:buSzPts val="4800"/>
              <a:buFont typeface="Roboto Black"/>
              <a:buNone/>
            </a:pPr>
            <a:r>
              <a:rPr lang="en-GB" sz="4000" dirty="0"/>
              <a:t>Thank you for your attention!</a:t>
            </a:r>
            <a:endParaRPr sz="4000" dirty="0"/>
          </a:p>
        </p:txBody>
      </p:sp>
      <p:pic>
        <p:nvPicPr>
          <p:cNvPr id="4" name="Picture 3" descr="A qr code with orange and white color&#10;&#10;AI-generated content may be incorrect.">
            <a:extLst>
              <a:ext uri="{FF2B5EF4-FFF2-40B4-BE49-F238E27FC236}">
                <a16:creationId xmlns:a16="http://schemas.microsoft.com/office/drawing/2014/main" id="{2C7416CB-4B2F-3624-2761-C02E561143A4}"/>
              </a:ext>
            </a:extLst>
          </p:cNvPr>
          <p:cNvPicPr>
            <a:picLocks noChangeAspect="1"/>
          </p:cNvPicPr>
          <p:nvPr/>
        </p:nvPicPr>
        <p:blipFill>
          <a:blip r:embed="rId5"/>
          <a:stretch>
            <a:fillRect/>
          </a:stretch>
        </p:blipFill>
        <p:spPr>
          <a:xfrm>
            <a:off x="330537" y="3213301"/>
            <a:ext cx="3597212" cy="3597212"/>
          </a:xfrm>
          <a:prstGeom prst="rect">
            <a:avLst/>
          </a:prstGeom>
        </p:spPr>
      </p:pic>
    </p:spTree>
    <p:extLst>
      <p:ext uri="{BB962C8B-B14F-4D97-AF65-F5344CB8AC3E}">
        <p14:creationId xmlns:p14="http://schemas.microsoft.com/office/powerpoint/2010/main" val="11925135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056049-3CB2-64A3-4F72-AEE9ACB4A56F}"/>
              </a:ext>
            </a:extLst>
          </p:cNvPr>
          <p:cNvSpPr>
            <a:spLocks noGrp="1"/>
          </p:cNvSpPr>
          <p:nvPr>
            <p:ph type="title"/>
          </p:nvPr>
        </p:nvSpPr>
        <p:spPr>
          <a:xfrm>
            <a:off x="554734" y="162095"/>
            <a:ext cx="3465576" cy="769441"/>
          </a:xfrm>
        </p:spPr>
        <p:txBody>
          <a:bodyPr/>
          <a:lstStyle/>
          <a:p>
            <a:r>
              <a:rPr lang="en-GB" dirty="0"/>
              <a:t>Sustainability</a:t>
            </a:r>
          </a:p>
        </p:txBody>
      </p:sp>
      <p:sp>
        <p:nvSpPr>
          <p:cNvPr id="3" name="Subtitle 2">
            <a:extLst>
              <a:ext uri="{FF2B5EF4-FFF2-40B4-BE49-F238E27FC236}">
                <a16:creationId xmlns:a16="http://schemas.microsoft.com/office/drawing/2014/main" id="{1E504A59-5ACC-6698-DEC2-BC2F95144268}"/>
              </a:ext>
            </a:extLst>
          </p:cNvPr>
          <p:cNvSpPr>
            <a:spLocks noGrp="1"/>
          </p:cNvSpPr>
          <p:nvPr>
            <p:ph type="subTitle" idx="1"/>
          </p:nvPr>
        </p:nvSpPr>
        <p:spPr>
          <a:xfrm>
            <a:off x="554735" y="1180600"/>
            <a:ext cx="3465575" cy="4739759"/>
          </a:xfrm>
        </p:spPr>
        <p:txBody>
          <a:bodyPr/>
          <a:lstStyle/>
          <a:p>
            <a:r>
              <a:rPr lang="en-GB" dirty="0"/>
              <a:t>Why do they not recommend music from Slovakia in Slovakia for Slovak people</a:t>
            </a:r>
            <a:r>
              <a:rPr lang="hu-HU" dirty="0"/>
              <a:t>? </a:t>
            </a:r>
            <a:endParaRPr lang="en-GB" dirty="0"/>
          </a:p>
          <a:p>
            <a:endParaRPr lang="en-GB" dirty="0"/>
          </a:p>
          <a:p>
            <a:r>
              <a:rPr lang="en-GB" dirty="0"/>
              <a:t>How can we avoid that small repertoires lose their original  market, their only market?</a:t>
            </a:r>
          </a:p>
          <a:p>
            <a:endParaRPr lang="en-GB" dirty="0"/>
          </a:p>
          <a:p>
            <a:r>
              <a:rPr lang="en-GB" b="1" dirty="0"/>
              <a:t>Findings</a:t>
            </a:r>
          </a:p>
          <a:p>
            <a:pPr>
              <a:buFont typeface="Arial" panose="020B0604020202020204" pitchFamily="34" charset="0"/>
              <a:buChar char="•"/>
            </a:pPr>
            <a:r>
              <a:rPr lang="en-GB" dirty="0"/>
              <a:t>Small repertoires have very low-quality data representation</a:t>
            </a:r>
          </a:p>
          <a:p>
            <a:pPr>
              <a:buFont typeface="Arial" panose="020B0604020202020204" pitchFamily="34" charset="0"/>
              <a:buChar char="•"/>
            </a:pPr>
            <a:r>
              <a:rPr lang="en-GB" dirty="0"/>
              <a:t>Because of low income, data improvement and documentation must not be expensive</a:t>
            </a:r>
          </a:p>
          <a:p>
            <a:pPr>
              <a:buFont typeface="Arial" panose="020B0604020202020204" pitchFamily="34" charset="0"/>
              <a:buChar char="•"/>
            </a:pPr>
            <a:r>
              <a:rPr lang="en-GB" dirty="0"/>
              <a:t>Public-Private Partnership is needed to solve data problems</a:t>
            </a:r>
          </a:p>
        </p:txBody>
      </p:sp>
      <p:pic>
        <p:nvPicPr>
          <p:cNvPr id="7" name="Picture 2" descr="A collage of a phone and headphones&#10;&#10;Description automatically generated">
            <a:extLst>
              <a:ext uri="{FF2B5EF4-FFF2-40B4-BE49-F238E27FC236}">
                <a16:creationId xmlns:a16="http://schemas.microsoft.com/office/drawing/2014/main" id="{A8247B5C-C77E-4B0F-AAB1-1C2FB7A7981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908" r="2634"/>
          <a:stretch/>
        </p:blipFill>
        <p:spPr bwMode="auto">
          <a:xfrm>
            <a:off x="5088194" y="1180600"/>
            <a:ext cx="6371303" cy="4496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75236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screenshot of a website&#10;&#10;Description automatically generated">
            <a:extLst>
              <a:ext uri="{FF2B5EF4-FFF2-40B4-BE49-F238E27FC236}">
                <a16:creationId xmlns:a16="http://schemas.microsoft.com/office/drawing/2014/main" id="{C2A4E0CF-1CCA-05DF-8DA5-4DBEF70F47C0}"/>
              </a:ext>
            </a:extLst>
          </p:cNvPr>
          <p:cNvPicPr>
            <a:picLocks noChangeAspect="1"/>
          </p:cNvPicPr>
          <p:nvPr/>
        </p:nvPicPr>
        <p:blipFill rotWithShape="1">
          <a:blip r:embed="rId2"/>
          <a:srcRect l="20147" t="1446" r="27250"/>
          <a:stretch/>
        </p:blipFill>
        <p:spPr>
          <a:xfrm>
            <a:off x="4377447" y="0"/>
            <a:ext cx="7795099" cy="6858000"/>
          </a:xfrm>
          <a:prstGeom prst="rect">
            <a:avLst/>
          </a:prstGeom>
        </p:spPr>
      </p:pic>
      <p:sp>
        <p:nvSpPr>
          <p:cNvPr id="2" name="Title 1">
            <a:extLst>
              <a:ext uri="{FF2B5EF4-FFF2-40B4-BE49-F238E27FC236}">
                <a16:creationId xmlns:a16="http://schemas.microsoft.com/office/drawing/2014/main" id="{41FE9C95-44A0-5C64-4682-037EA2C8C940}"/>
              </a:ext>
            </a:extLst>
          </p:cNvPr>
          <p:cNvSpPr>
            <a:spLocks noGrp="1"/>
          </p:cNvSpPr>
          <p:nvPr>
            <p:ph type="title"/>
          </p:nvPr>
        </p:nvSpPr>
        <p:spPr>
          <a:xfrm>
            <a:off x="554734" y="154744"/>
            <a:ext cx="3465576" cy="769441"/>
          </a:xfrm>
        </p:spPr>
        <p:txBody>
          <a:bodyPr/>
          <a:lstStyle/>
          <a:p>
            <a:r>
              <a:rPr lang="en-GB" dirty="0"/>
              <a:t>The opposite of success</a:t>
            </a:r>
          </a:p>
        </p:txBody>
      </p:sp>
      <p:sp>
        <p:nvSpPr>
          <p:cNvPr id="3" name="Subtitle 2">
            <a:extLst>
              <a:ext uri="{FF2B5EF4-FFF2-40B4-BE49-F238E27FC236}">
                <a16:creationId xmlns:a16="http://schemas.microsoft.com/office/drawing/2014/main" id="{7D934BBC-463E-8FC7-B878-ACDA3088FBE2}"/>
              </a:ext>
            </a:extLst>
          </p:cNvPr>
          <p:cNvSpPr>
            <a:spLocks noGrp="1"/>
          </p:cNvSpPr>
          <p:nvPr>
            <p:ph type="subTitle" idx="1"/>
          </p:nvPr>
        </p:nvSpPr>
        <p:spPr>
          <a:xfrm>
            <a:off x="554735" y="1475128"/>
            <a:ext cx="3465575" cy="4901342"/>
          </a:xfrm>
        </p:spPr>
        <p:txBody>
          <a:bodyPr/>
          <a:lstStyle/>
          <a:p>
            <a:r>
              <a:rPr lang="en-GB" dirty="0"/>
              <a:t>It is often hard to say what would be a perfect metadata, or what we want to do with the data.</a:t>
            </a:r>
          </a:p>
          <a:p>
            <a:endParaRPr lang="en-GB" dirty="0"/>
          </a:p>
          <a:p>
            <a:r>
              <a:rPr lang="en-GB" dirty="0"/>
              <a:t>We started with the nightmare scenario: that a new release ends of on </a:t>
            </a:r>
            <a:r>
              <a:rPr lang="en-GB" dirty="0" err="1"/>
              <a:t>Forgotify</a:t>
            </a:r>
            <a:r>
              <a:rPr lang="en-GB" dirty="0"/>
              <a:t>, a funny service that plays songs which had never been played on Spotify.</a:t>
            </a:r>
          </a:p>
          <a:p>
            <a:endParaRPr lang="en-GB" dirty="0"/>
          </a:p>
          <a:p>
            <a:r>
              <a:rPr lang="en-GB" dirty="0"/>
              <a:t>We realised that many songs, often gold records, end up here with wrong data, because recommender systems place them on the wrong shelf and recommend them to an inappropriate audience.</a:t>
            </a:r>
          </a:p>
        </p:txBody>
      </p:sp>
      <p:pic>
        <p:nvPicPr>
          <p:cNvPr id="8" name="Picture 7" descr="A screenshot of a video game&#10;&#10;Description automatically generated with medium confidence">
            <a:extLst>
              <a:ext uri="{FF2B5EF4-FFF2-40B4-BE49-F238E27FC236}">
                <a16:creationId xmlns:a16="http://schemas.microsoft.com/office/drawing/2014/main" id="{066CBC75-DE54-DB98-7A79-4094FBC3CF77}"/>
              </a:ext>
            </a:extLst>
          </p:cNvPr>
          <p:cNvPicPr>
            <a:picLocks noChangeAspect="1"/>
          </p:cNvPicPr>
          <p:nvPr/>
        </p:nvPicPr>
        <p:blipFill rotWithShape="1">
          <a:blip r:embed="rId3">
            <a:extLst>
              <a:ext uri="{28A0092B-C50C-407E-A947-70E740481C1C}">
                <a14:useLocalDpi xmlns:a14="http://schemas.microsoft.com/office/drawing/2010/main" val="0"/>
              </a:ext>
            </a:extLst>
          </a:blip>
          <a:srcRect l="1753" r="24531"/>
          <a:stretch/>
        </p:blipFill>
        <p:spPr>
          <a:xfrm>
            <a:off x="10369685" y="0"/>
            <a:ext cx="1802861" cy="1475128"/>
          </a:xfrm>
          <a:prstGeom prst="rect">
            <a:avLst/>
          </a:prstGeom>
        </p:spPr>
      </p:pic>
    </p:spTree>
    <p:extLst>
      <p:ext uri="{BB962C8B-B14F-4D97-AF65-F5344CB8AC3E}">
        <p14:creationId xmlns:p14="http://schemas.microsoft.com/office/powerpoint/2010/main" val="29488682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056049-3CB2-64A3-4F72-AEE9ACB4A56F}"/>
              </a:ext>
            </a:extLst>
          </p:cNvPr>
          <p:cNvSpPr>
            <a:spLocks noGrp="1"/>
          </p:cNvSpPr>
          <p:nvPr>
            <p:ph type="title"/>
          </p:nvPr>
        </p:nvSpPr>
        <p:spPr>
          <a:xfrm>
            <a:off x="554734" y="242887"/>
            <a:ext cx="3465576" cy="769441"/>
          </a:xfrm>
        </p:spPr>
        <p:txBody>
          <a:bodyPr/>
          <a:lstStyle/>
          <a:p>
            <a:r>
              <a:rPr lang="en-GB" dirty="0"/>
              <a:t>What is at stake?</a:t>
            </a:r>
          </a:p>
        </p:txBody>
      </p:sp>
      <p:sp>
        <p:nvSpPr>
          <p:cNvPr id="3" name="Subtitle 2">
            <a:extLst>
              <a:ext uri="{FF2B5EF4-FFF2-40B4-BE49-F238E27FC236}">
                <a16:creationId xmlns:a16="http://schemas.microsoft.com/office/drawing/2014/main" id="{1E504A59-5ACC-6698-DEC2-BC2F95144268}"/>
              </a:ext>
            </a:extLst>
          </p:cNvPr>
          <p:cNvSpPr>
            <a:spLocks noGrp="1"/>
          </p:cNvSpPr>
          <p:nvPr>
            <p:ph type="subTitle" idx="1"/>
          </p:nvPr>
        </p:nvSpPr>
        <p:spPr>
          <a:xfrm>
            <a:off x="554734" y="1275830"/>
            <a:ext cx="3465575" cy="4901342"/>
          </a:xfrm>
        </p:spPr>
        <p:txBody>
          <a:bodyPr/>
          <a:lstStyle/>
          <a:p>
            <a:r>
              <a:rPr lang="en-GB" dirty="0"/>
              <a:t>Wrong metadata comes with a cost. In the first 18 months of MLC, it returned a very large amount to mainly independent artists.</a:t>
            </a:r>
          </a:p>
          <a:p>
            <a:endParaRPr lang="en-GB" dirty="0"/>
          </a:p>
          <a:p>
            <a:r>
              <a:rPr lang="en-GB" dirty="0"/>
              <a:t>Our experience shows in Slovakia that similar proportions of the royalties may be late or lost due to data problems</a:t>
            </a:r>
            <a:r>
              <a:rPr lang="hu-HU" dirty="0"/>
              <a:t>.</a:t>
            </a:r>
          </a:p>
          <a:p>
            <a:endParaRPr lang="hu-HU" dirty="0"/>
          </a:p>
          <a:p>
            <a:r>
              <a:rPr lang="hu-HU" dirty="0"/>
              <a:t>Often, royalties are not collected because of the high collection cost compared to the outstanding sum. We want to make royalty collection much cheaper.</a:t>
            </a:r>
            <a:endParaRPr lang="en-GB" dirty="0"/>
          </a:p>
        </p:txBody>
      </p:sp>
      <p:pic>
        <p:nvPicPr>
          <p:cNvPr id="5" name="Picture 2">
            <a:extLst>
              <a:ext uri="{FF2B5EF4-FFF2-40B4-BE49-F238E27FC236}">
                <a16:creationId xmlns:a16="http://schemas.microsoft.com/office/drawing/2014/main" id="{D0B82C26-AFB6-486F-A58C-C7260EF8624C}"/>
              </a:ext>
            </a:extLst>
          </p:cNvPr>
          <p:cNvPicPr>
            <a:picLocks noChangeAspect="1"/>
          </p:cNvPicPr>
          <p:nvPr/>
        </p:nvPicPr>
        <p:blipFill>
          <a:blip r:embed="rId2"/>
          <a:srcRect l="247" t="247"/>
          <a:stretch>
            <a:fillRect/>
          </a:stretch>
        </p:blipFill>
        <p:spPr>
          <a:xfrm>
            <a:off x="4705001" y="1836661"/>
            <a:ext cx="6931891" cy="3899189"/>
          </a:xfrm>
          <a:prstGeom prst="rect">
            <a:avLst/>
          </a:prstGeom>
        </p:spPr>
      </p:pic>
    </p:spTree>
    <p:extLst>
      <p:ext uri="{BB962C8B-B14F-4D97-AF65-F5344CB8AC3E}">
        <p14:creationId xmlns:p14="http://schemas.microsoft.com/office/powerpoint/2010/main" val="37668691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8" name="Google Shape;378;p7"/>
          <p:cNvSpPr txBox="1">
            <a:spLocks noGrp="1"/>
          </p:cNvSpPr>
          <p:nvPr>
            <p:ph type="title"/>
          </p:nvPr>
        </p:nvSpPr>
        <p:spPr>
          <a:xfrm>
            <a:off x="554736" y="355092"/>
            <a:ext cx="11082528" cy="731520"/>
          </a:xfrm>
          <a:prstGeom prst="rect">
            <a:avLst/>
          </a:prstGeom>
          <a:noFill/>
          <a:ln>
            <a:noFill/>
          </a:ln>
        </p:spPr>
        <p:txBody>
          <a:bodyPr spcFirstLastPara="1" wrap="square" lIns="0" tIns="0" rIns="0" bIns="0" anchor="b" anchorCtr="0">
            <a:noAutofit/>
          </a:bodyPr>
          <a:lstStyle/>
          <a:p>
            <a:pPr marL="0" lvl="0" indent="0" algn="l" rtl="0">
              <a:lnSpc>
                <a:spcPct val="100000"/>
              </a:lnSpc>
              <a:spcBef>
                <a:spcPts val="0"/>
              </a:spcBef>
              <a:spcAft>
                <a:spcPts val="0"/>
              </a:spcAft>
              <a:buClr>
                <a:schemeClr val="dk2"/>
              </a:buClr>
              <a:buSzPts val="2500"/>
              <a:buFont typeface="Roboto Black"/>
              <a:buNone/>
            </a:pPr>
            <a:r>
              <a:rPr lang="en-GB" dirty="0">
                <a:solidFill>
                  <a:schemeClr val="dk2"/>
                </a:solidFill>
              </a:rPr>
              <a:t>With </a:t>
            </a:r>
            <a:r>
              <a:rPr lang="en-GB" dirty="0">
                <a:solidFill>
                  <a:srgbClr val="4EC0E4"/>
                </a:solidFill>
              </a:rPr>
              <a:t>big data </a:t>
            </a:r>
            <a:r>
              <a:rPr lang="en-GB" dirty="0">
                <a:solidFill>
                  <a:schemeClr val="dk2"/>
                </a:solidFill>
              </a:rPr>
              <a:t>problems everybody is </a:t>
            </a:r>
            <a:r>
              <a:rPr lang="en-GB" dirty="0">
                <a:solidFill>
                  <a:srgbClr val="4EC0E4"/>
                </a:solidFill>
              </a:rPr>
              <a:t>small</a:t>
            </a:r>
            <a:endParaRPr dirty="0"/>
          </a:p>
        </p:txBody>
      </p:sp>
      <p:sp>
        <p:nvSpPr>
          <p:cNvPr id="379" name="Google Shape;379;p7"/>
          <p:cNvSpPr txBox="1"/>
          <p:nvPr/>
        </p:nvSpPr>
        <p:spPr>
          <a:xfrm>
            <a:off x="424457" y="2869640"/>
            <a:ext cx="3101756" cy="1815841"/>
          </a:xfrm>
          <a:prstGeom prst="rect">
            <a:avLst/>
          </a:prstGeom>
          <a:noFill/>
          <a:ln>
            <a:noFill/>
          </a:ln>
        </p:spPr>
        <p:txBody>
          <a:bodyPr spcFirstLastPara="1" wrap="square" lIns="91425" tIns="45700" rIns="91425" bIns="45700" anchor="b" anchorCtr="0">
            <a:spAutoFit/>
          </a:bodyPr>
          <a:lstStyle/>
          <a:p>
            <a:pPr marL="0" marR="0" lvl="0" indent="0" algn="l" rtl="0">
              <a:lnSpc>
                <a:spcPct val="100000"/>
              </a:lnSpc>
              <a:spcBef>
                <a:spcPts val="0"/>
              </a:spcBef>
              <a:spcAft>
                <a:spcPts val="0"/>
              </a:spcAft>
              <a:buClr>
                <a:schemeClr val="lt1"/>
              </a:buClr>
              <a:buSzPts val="1600"/>
              <a:buFont typeface="Arial"/>
              <a:buNone/>
            </a:pPr>
            <a:r>
              <a:rPr lang="en-GB" sz="1600" b="1" i="0" u="none" strike="noStrike" cap="none" dirty="0">
                <a:solidFill>
                  <a:srgbClr val="4EC0E4"/>
                </a:solidFill>
                <a:latin typeface="Arial"/>
                <a:ea typeface="Arial"/>
                <a:cs typeface="Arial"/>
                <a:sym typeface="Arial"/>
              </a:rPr>
              <a:t>### very few</a:t>
            </a:r>
            <a:endParaRPr sz="1400" b="0" i="0" u="none" strike="noStrike" cap="none" dirty="0">
              <a:solidFill>
                <a:srgbClr val="4EC0E4"/>
              </a:solidFill>
              <a:latin typeface="Arial"/>
              <a:ea typeface="Arial"/>
              <a:cs typeface="Arial"/>
              <a:sym typeface="Arial"/>
            </a:endParaRPr>
          </a:p>
          <a:p>
            <a:pPr marL="285750" marR="0" lvl="0" indent="-285750" algn="l" rtl="0">
              <a:lnSpc>
                <a:spcPct val="100000"/>
              </a:lnSpc>
              <a:spcBef>
                <a:spcPts val="0"/>
              </a:spcBef>
              <a:spcAft>
                <a:spcPts val="0"/>
              </a:spcAft>
              <a:buClr>
                <a:schemeClr val="lt1"/>
              </a:buClr>
              <a:buSzPts val="1600"/>
              <a:buFont typeface="Arial"/>
              <a:buChar char="•"/>
            </a:pPr>
            <a:r>
              <a:rPr lang="en-GB" sz="1600" b="0" i="0" u="none" strike="noStrike" cap="none" dirty="0">
                <a:solidFill>
                  <a:schemeClr val="lt1"/>
                </a:solidFill>
                <a:latin typeface="Arial"/>
                <a:ea typeface="Arial"/>
                <a:cs typeface="Arial"/>
                <a:sym typeface="Arial"/>
              </a:rPr>
              <a:t>Ontology engineers</a:t>
            </a:r>
            <a:endParaRPr sz="1400" b="0" i="0" u="none" strike="noStrike" cap="none" dirty="0">
              <a:solidFill>
                <a:schemeClr val="dk2"/>
              </a:solidFill>
              <a:latin typeface="Arial"/>
              <a:ea typeface="Arial"/>
              <a:cs typeface="Arial"/>
              <a:sym typeface="Arial"/>
            </a:endParaRPr>
          </a:p>
          <a:p>
            <a:pPr marL="285750" marR="0" lvl="0" indent="-285750" algn="l" rtl="0">
              <a:lnSpc>
                <a:spcPct val="100000"/>
              </a:lnSpc>
              <a:spcBef>
                <a:spcPts val="0"/>
              </a:spcBef>
              <a:spcAft>
                <a:spcPts val="0"/>
              </a:spcAft>
              <a:buClr>
                <a:schemeClr val="lt1"/>
              </a:buClr>
              <a:buSzPts val="1600"/>
              <a:buFont typeface="Arial"/>
              <a:buChar char="•"/>
            </a:pPr>
            <a:r>
              <a:rPr lang="en-GB" sz="1600" b="0" i="0" u="none" strike="noStrike" cap="none" dirty="0">
                <a:solidFill>
                  <a:schemeClr val="lt1"/>
                </a:solidFill>
                <a:latin typeface="Arial"/>
                <a:ea typeface="Arial"/>
                <a:cs typeface="Arial"/>
                <a:sym typeface="Arial"/>
              </a:rPr>
              <a:t>Information scientists</a:t>
            </a:r>
            <a:endParaRPr sz="1600" b="0" i="0" u="none" strike="noStrike" cap="none" dirty="0">
              <a:solidFill>
                <a:schemeClr val="lt1"/>
              </a:solidFill>
              <a:latin typeface="Arial"/>
              <a:ea typeface="Arial"/>
              <a:cs typeface="Arial"/>
              <a:sym typeface="Arial"/>
            </a:endParaRPr>
          </a:p>
          <a:p>
            <a:pPr marL="285750" marR="0" lvl="0" indent="-285750" algn="l" rtl="0">
              <a:lnSpc>
                <a:spcPct val="100000"/>
              </a:lnSpc>
              <a:spcBef>
                <a:spcPts val="0"/>
              </a:spcBef>
              <a:spcAft>
                <a:spcPts val="0"/>
              </a:spcAft>
              <a:buClr>
                <a:schemeClr val="lt1"/>
              </a:buClr>
              <a:buSzPts val="1600"/>
              <a:buFont typeface="Arial"/>
              <a:buChar char="•"/>
            </a:pPr>
            <a:r>
              <a:rPr lang="en-GB" sz="1600" dirty="0">
                <a:solidFill>
                  <a:schemeClr val="lt1"/>
                </a:solidFill>
              </a:rPr>
              <a:t>Data steward and engineer</a:t>
            </a:r>
            <a:endParaRPr sz="1400" b="0" i="0" u="none" strike="noStrike" cap="none" dirty="0">
              <a:solidFill>
                <a:schemeClr val="dk2"/>
              </a:solidFill>
              <a:latin typeface="Arial"/>
              <a:ea typeface="Arial"/>
              <a:cs typeface="Arial"/>
              <a:sym typeface="Arial"/>
            </a:endParaRPr>
          </a:p>
          <a:p>
            <a:pPr marL="285750" marR="0" lvl="0" indent="-285750" algn="l" rtl="0">
              <a:lnSpc>
                <a:spcPct val="100000"/>
              </a:lnSpc>
              <a:spcBef>
                <a:spcPts val="0"/>
              </a:spcBef>
              <a:spcAft>
                <a:spcPts val="0"/>
              </a:spcAft>
              <a:buClr>
                <a:schemeClr val="lt1"/>
              </a:buClr>
              <a:buSzPts val="1600"/>
              <a:buFont typeface="Arial"/>
              <a:buChar char="•"/>
            </a:pPr>
            <a:r>
              <a:rPr lang="en-GB" sz="1600" b="0" i="0" u="none" strike="noStrike" cap="none" dirty="0">
                <a:solidFill>
                  <a:schemeClr val="lt1"/>
                </a:solidFill>
                <a:latin typeface="Arial"/>
                <a:ea typeface="Arial"/>
                <a:cs typeface="Arial"/>
                <a:sym typeface="Arial"/>
              </a:rPr>
              <a:t>statistician</a:t>
            </a:r>
            <a:endParaRPr sz="1600" b="0" i="0" u="none" strike="noStrike" cap="none" dirty="0">
              <a:solidFill>
                <a:schemeClr val="lt1"/>
              </a:solidFill>
              <a:latin typeface="Arial"/>
              <a:ea typeface="Arial"/>
              <a:cs typeface="Arial"/>
              <a:sym typeface="Arial"/>
            </a:endParaRPr>
          </a:p>
          <a:p>
            <a:pPr marL="0" marR="0" lvl="0" indent="0" algn="l" rtl="0">
              <a:lnSpc>
                <a:spcPct val="100000"/>
              </a:lnSpc>
              <a:spcBef>
                <a:spcPts val="0"/>
              </a:spcBef>
              <a:spcAft>
                <a:spcPts val="0"/>
              </a:spcAft>
              <a:buClr>
                <a:schemeClr val="dk2"/>
              </a:buClr>
              <a:buSzPts val="1600"/>
              <a:buFont typeface="Arial"/>
              <a:buNone/>
            </a:pPr>
            <a:r>
              <a:rPr lang="en-GB" sz="1600" b="1" dirty="0">
                <a:solidFill>
                  <a:srgbClr val="4EC0E4"/>
                </a:solidFill>
              </a:rPr>
              <a:t>is available</a:t>
            </a:r>
            <a:r>
              <a:rPr lang="en-GB" sz="1600" b="1" dirty="0">
                <a:solidFill>
                  <a:srgbClr val="E88500"/>
                </a:solidFill>
              </a:rPr>
              <a:t>, </a:t>
            </a:r>
            <a:r>
              <a:rPr lang="en-GB" sz="1600" dirty="0">
                <a:solidFill>
                  <a:schemeClr val="bg1"/>
                </a:solidFill>
              </a:rPr>
              <a:t>so cooperation is imperative</a:t>
            </a:r>
            <a:endParaRPr sz="1600" b="1" i="0" u="none" strike="noStrike" cap="none" dirty="0">
              <a:solidFill>
                <a:schemeClr val="bg1"/>
              </a:solidFill>
              <a:latin typeface="Arial"/>
              <a:ea typeface="Arial"/>
              <a:cs typeface="Arial"/>
              <a:sym typeface="Arial"/>
            </a:endParaRPr>
          </a:p>
        </p:txBody>
      </p:sp>
      <p:cxnSp>
        <p:nvCxnSpPr>
          <p:cNvPr id="380" name="Google Shape;380;p7"/>
          <p:cNvCxnSpPr>
            <a:cxnSpLocks/>
            <a:stCxn id="389" idx="0"/>
          </p:cNvCxnSpPr>
          <p:nvPr/>
        </p:nvCxnSpPr>
        <p:spPr>
          <a:xfrm flipV="1">
            <a:off x="645546" y="1220731"/>
            <a:ext cx="7067501" cy="3983789"/>
          </a:xfrm>
          <a:prstGeom prst="straightConnector1">
            <a:avLst/>
          </a:prstGeom>
          <a:noFill/>
          <a:ln w="9525" cap="flat" cmpd="sng">
            <a:solidFill>
              <a:schemeClr val="lt1"/>
            </a:solidFill>
            <a:prstDash val="dash"/>
            <a:round/>
            <a:headEnd type="none" w="sm" len="sm"/>
            <a:tailEnd type="none" w="sm" len="sm"/>
          </a:ln>
        </p:spPr>
      </p:cxnSp>
      <p:sp>
        <p:nvSpPr>
          <p:cNvPr id="381" name="Google Shape;381;p7"/>
          <p:cNvSpPr txBox="1"/>
          <p:nvPr/>
        </p:nvSpPr>
        <p:spPr>
          <a:xfrm>
            <a:off x="8639520" y="2439557"/>
            <a:ext cx="1141659"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600"/>
              <a:buFont typeface="Arial"/>
              <a:buNone/>
            </a:pPr>
            <a:r>
              <a:rPr lang="en-GB" sz="1600" b="0" i="0" u="none" strike="noStrike" cap="none">
                <a:solidFill>
                  <a:schemeClr val="dk1"/>
                </a:solidFill>
                <a:latin typeface="Arial"/>
                <a:ea typeface="Arial"/>
                <a:cs typeface="Arial"/>
                <a:sym typeface="Arial"/>
              </a:rPr>
              <a:t>[Sanitized]</a:t>
            </a:r>
            <a:endParaRPr sz="1400" b="0" i="0" u="none" strike="noStrike" cap="none">
              <a:solidFill>
                <a:srgbClr val="000000"/>
              </a:solidFill>
              <a:latin typeface="Arial"/>
              <a:ea typeface="Arial"/>
              <a:cs typeface="Arial"/>
              <a:sym typeface="Arial"/>
            </a:endParaRPr>
          </a:p>
        </p:txBody>
      </p:sp>
      <p:sp>
        <p:nvSpPr>
          <p:cNvPr id="382" name="Google Shape;382;p7"/>
          <p:cNvSpPr/>
          <p:nvPr/>
        </p:nvSpPr>
        <p:spPr>
          <a:xfrm>
            <a:off x="286960" y="4558956"/>
            <a:ext cx="1261880" cy="301870"/>
          </a:xfrm>
          <a:prstGeom prst="rect">
            <a:avLst/>
          </a:prstGeom>
          <a:noFill/>
          <a:ln>
            <a:noFill/>
          </a:ln>
        </p:spPr>
        <p:txBody>
          <a:bodyPr spcFirstLastPara="1" wrap="square" lIns="36000" tIns="36000" rIns="36000" bIns="36000" anchor="t" anchorCtr="0">
            <a:noAutofit/>
          </a:bodyPr>
          <a:lstStyle/>
          <a:p>
            <a:pPr marL="0" marR="0" lvl="0" indent="0" algn="l" rtl="0">
              <a:lnSpc>
                <a:spcPct val="100000"/>
              </a:lnSpc>
              <a:spcBef>
                <a:spcPts val="0"/>
              </a:spcBef>
              <a:spcAft>
                <a:spcPts val="0"/>
              </a:spcAft>
              <a:buClr>
                <a:schemeClr val="dk1"/>
              </a:buClr>
              <a:buSzPts val="300"/>
              <a:buFont typeface="Roboto Condensed"/>
              <a:buNone/>
            </a:pPr>
            <a:endParaRPr sz="1200" b="0" i="0" u="sng"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300"/>
              <a:buFont typeface="Roboto Condensed"/>
              <a:buNone/>
            </a:pPr>
            <a:endParaRPr sz="1200" b="0" i="0" u="sng" strike="noStrike" cap="none">
              <a:solidFill>
                <a:schemeClr val="lt1"/>
              </a:solidFill>
              <a:latin typeface="Arial"/>
              <a:ea typeface="Arial"/>
              <a:cs typeface="Arial"/>
              <a:sym typeface="Arial"/>
            </a:endParaRPr>
          </a:p>
        </p:txBody>
      </p:sp>
      <p:sp>
        <p:nvSpPr>
          <p:cNvPr id="384" name="Google Shape;384;p7"/>
          <p:cNvSpPr txBox="1"/>
          <p:nvPr/>
        </p:nvSpPr>
        <p:spPr>
          <a:xfrm>
            <a:off x="7904332" y="2237288"/>
            <a:ext cx="3206400" cy="25551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600"/>
              <a:buFont typeface="Arial"/>
              <a:buNone/>
            </a:pPr>
            <a:r>
              <a:rPr lang="en-GB" sz="1600" b="0" i="0" u="none" strike="noStrike" cap="none">
                <a:solidFill>
                  <a:schemeClr val="dk1"/>
                </a:solidFill>
                <a:latin typeface="Arial"/>
                <a:ea typeface="Arial"/>
                <a:cs typeface="Arial"/>
                <a:sym typeface="Arial"/>
              </a:rPr>
              <a:t>Csak az EU-ban</a:t>
            </a:r>
            <a:endParaRPr sz="1400" b="0" i="0" u="none" strike="noStrike" cap="none">
              <a:solidFill>
                <a:schemeClr val="dk2"/>
              </a:solidFill>
              <a:latin typeface="Arial"/>
              <a:ea typeface="Arial"/>
              <a:cs typeface="Arial"/>
              <a:sym typeface="Arial"/>
            </a:endParaRPr>
          </a:p>
          <a:p>
            <a:pPr marL="0" marR="0" lvl="0" indent="0" algn="ctr" rtl="0">
              <a:lnSpc>
                <a:spcPct val="100000"/>
              </a:lnSpc>
              <a:spcBef>
                <a:spcPts val="0"/>
              </a:spcBef>
              <a:spcAft>
                <a:spcPts val="0"/>
              </a:spcAft>
              <a:buClr>
                <a:schemeClr val="dk1"/>
              </a:buClr>
              <a:buSzPts val="1600"/>
              <a:buFont typeface="Arial"/>
              <a:buNone/>
            </a:pPr>
            <a:br>
              <a:rPr lang="en-GB" sz="1600" b="0" i="0" u="none" strike="noStrike" cap="none">
                <a:solidFill>
                  <a:schemeClr val="dk1"/>
                </a:solidFill>
                <a:latin typeface="Arial"/>
                <a:ea typeface="Arial"/>
                <a:cs typeface="Arial"/>
                <a:sym typeface="Arial"/>
              </a:rPr>
            </a:br>
            <a:r>
              <a:rPr lang="en-GB" sz="1600" b="0" i="0" u="none" strike="noStrike" cap="none">
                <a:solidFill>
                  <a:schemeClr val="dk1"/>
                </a:solidFill>
                <a:latin typeface="Arial"/>
                <a:ea typeface="Arial"/>
                <a:cs typeface="Arial"/>
                <a:sym typeface="Arial"/>
              </a:rPr>
              <a:t>49 000 cégnek kell felelősséget vállalniuk, hogy teljes ellátási láncuk megfeleljen az ESRS-nek</a:t>
            </a:r>
            <a:endParaRPr sz="1400" b="0" i="0" u="none" strike="noStrike" cap="none">
              <a:solidFill>
                <a:schemeClr val="dk2"/>
              </a:solidFill>
              <a:latin typeface="Arial"/>
              <a:ea typeface="Arial"/>
              <a:cs typeface="Arial"/>
              <a:sym typeface="Arial"/>
            </a:endParaRPr>
          </a:p>
          <a:p>
            <a:pPr marL="0" marR="0" lvl="0" indent="0" algn="ctr" rtl="0">
              <a:lnSpc>
                <a:spcPct val="100000"/>
              </a:lnSpc>
              <a:spcBef>
                <a:spcPts val="0"/>
              </a:spcBef>
              <a:spcAft>
                <a:spcPts val="0"/>
              </a:spcAft>
              <a:buClr>
                <a:schemeClr val="dk1"/>
              </a:buClr>
              <a:buSzPts val="1600"/>
              <a:buFont typeface="Arial"/>
              <a:buNone/>
            </a:pPr>
            <a:endParaRPr sz="1600" b="0"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dk1"/>
              </a:buClr>
              <a:buSzPts val="1600"/>
              <a:buFont typeface="Arial"/>
              <a:buNone/>
            </a:pPr>
            <a:r>
              <a:rPr lang="en-GB" sz="1600" b="0" i="0" u="none" strike="noStrike" cap="none">
                <a:solidFill>
                  <a:schemeClr val="dk1"/>
                </a:solidFill>
                <a:latin typeface="Arial"/>
                <a:ea typeface="Arial"/>
                <a:cs typeface="Arial"/>
                <a:sym typeface="Arial"/>
              </a:rPr>
              <a:t>Az ellátási lánc nagysága </a:t>
            </a:r>
            <a:br>
              <a:rPr lang="en-GB" sz="1600" b="0" i="0" u="none" strike="noStrike" cap="none">
                <a:solidFill>
                  <a:schemeClr val="dk1"/>
                </a:solidFill>
                <a:latin typeface="Arial"/>
                <a:ea typeface="Arial"/>
                <a:cs typeface="Arial"/>
                <a:sym typeface="Arial"/>
              </a:rPr>
            </a:br>
            <a:r>
              <a:rPr lang="en-GB" sz="1600" b="0" i="0" u="none" strike="noStrike" cap="none">
                <a:solidFill>
                  <a:schemeClr val="dk1"/>
                </a:solidFill>
                <a:latin typeface="Arial"/>
                <a:ea typeface="Arial"/>
                <a:cs typeface="Arial"/>
                <a:sym typeface="Arial"/>
              </a:rPr>
              <a:t>~ 23 000 000 cég</a:t>
            </a:r>
            <a:br>
              <a:rPr lang="en-GB" sz="1600" b="0" i="0" u="none" strike="noStrike" cap="none">
                <a:solidFill>
                  <a:schemeClr val="dk1"/>
                </a:solidFill>
                <a:latin typeface="Arial"/>
                <a:ea typeface="Arial"/>
                <a:cs typeface="Arial"/>
                <a:sym typeface="Arial"/>
              </a:rPr>
            </a:br>
            <a:r>
              <a:rPr lang="en-GB" sz="1600" b="0" i="0" u="none" strike="noStrike" cap="none">
                <a:solidFill>
                  <a:schemeClr val="dk1"/>
                </a:solidFill>
                <a:latin typeface="Arial"/>
                <a:ea typeface="Arial"/>
                <a:cs typeface="Arial"/>
                <a:sym typeface="Arial"/>
              </a:rPr>
              <a:t>~1 000 000 civil szervezet</a:t>
            </a:r>
            <a:endParaRPr sz="1400" b="0" i="0" u="none" strike="noStrike" cap="none">
              <a:solidFill>
                <a:schemeClr val="dk2"/>
              </a:solidFill>
              <a:latin typeface="Arial"/>
              <a:ea typeface="Arial"/>
              <a:cs typeface="Arial"/>
              <a:sym typeface="Arial"/>
            </a:endParaRPr>
          </a:p>
          <a:p>
            <a:pPr marL="0" marR="0" lvl="0" indent="0" algn="ctr" rtl="0">
              <a:lnSpc>
                <a:spcPct val="100000"/>
              </a:lnSpc>
              <a:spcBef>
                <a:spcPts val="0"/>
              </a:spcBef>
              <a:spcAft>
                <a:spcPts val="0"/>
              </a:spcAft>
              <a:buClr>
                <a:schemeClr val="dk1"/>
              </a:buClr>
              <a:buSzPts val="1600"/>
              <a:buFont typeface="Arial"/>
              <a:buNone/>
            </a:pPr>
            <a:r>
              <a:rPr lang="en-GB" sz="1600" b="0" i="0" u="none" strike="noStrike" cap="none">
                <a:solidFill>
                  <a:schemeClr val="dk1"/>
                </a:solidFill>
                <a:latin typeface="Arial"/>
                <a:ea typeface="Arial"/>
                <a:cs typeface="Arial"/>
                <a:sym typeface="Arial"/>
              </a:rPr>
              <a:t>~1 000 000 köztestület</a:t>
            </a:r>
            <a:endParaRPr sz="1600" b="0" i="0" u="none" strike="noStrike" cap="none">
              <a:solidFill>
                <a:schemeClr val="dk1"/>
              </a:solidFill>
              <a:latin typeface="Arial"/>
              <a:ea typeface="Arial"/>
              <a:cs typeface="Arial"/>
              <a:sym typeface="Arial"/>
            </a:endParaRPr>
          </a:p>
        </p:txBody>
      </p:sp>
      <p:pic>
        <p:nvPicPr>
          <p:cNvPr id="385" name="Google Shape;385;p7"/>
          <p:cNvPicPr preferRelativeResize="0"/>
          <p:nvPr/>
        </p:nvPicPr>
        <p:blipFill rotWithShape="1">
          <a:blip r:embed="rId3">
            <a:alphaModFix/>
          </a:blip>
          <a:srcRect/>
          <a:stretch/>
        </p:blipFill>
        <p:spPr>
          <a:xfrm>
            <a:off x="744747" y="5944214"/>
            <a:ext cx="477191" cy="477191"/>
          </a:xfrm>
          <a:prstGeom prst="rect">
            <a:avLst/>
          </a:prstGeom>
          <a:noFill/>
          <a:ln>
            <a:noFill/>
          </a:ln>
        </p:spPr>
      </p:pic>
      <p:cxnSp>
        <p:nvCxnSpPr>
          <p:cNvPr id="386" name="Google Shape;386;p7"/>
          <p:cNvCxnSpPr>
            <a:cxnSpLocks/>
          </p:cNvCxnSpPr>
          <p:nvPr/>
        </p:nvCxnSpPr>
        <p:spPr>
          <a:xfrm>
            <a:off x="843668" y="5600379"/>
            <a:ext cx="8175641" cy="695595"/>
          </a:xfrm>
          <a:prstGeom prst="straightConnector1">
            <a:avLst/>
          </a:prstGeom>
          <a:noFill/>
          <a:ln w="9525" cap="flat" cmpd="sng">
            <a:solidFill>
              <a:schemeClr val="lt1"/>
            </a:solidFill>
            <a:prstDash val="dash"/>
            <a:round/>
            <a:headEnd type="none" w="sm" len="sm"/>
            <a:tailEnd type="none" w="sm" len="sm"/>
          </a:ln>
        </p:spPr>
      </p:cxnSp>
      <p:sp>
        <p:nvSpPr>
          <p:cNvPr id="387" name="Google Shape;387;p7"/>
          <p:cNvSpPr txBox="1">
            <a:spLocks noGrp="1"/>
          </p:cNvSpPr>
          <p:nvPr>
            <p:ph type="body" idx="2"/>
          </p:nvPr>
        </p:nvSpPr>
        <p:spPr>
          <a:xfrm>
            <a:off x="7630160" y="132852"/>
            <a:ext cx="4007104" cy="123111"/>
          </a:xfrm>
          <a:prstGeom prst="rect">
            <a:avLst/>
          </a:prstGeom>
          <a:noFill/>
          <a:ln>
            <a:noFill/>
          </a:ln>
        </p:spPr>
        <p:txBody>
          <a:bodyPr spcFirstLastPara="1" wrap="square" lIns="0" tIns="0" rIns="0" bIns="0" anchor="ctr" anchorCtr="0">
            <a:spAutoFit/>
          </a:bodyPr>
          <a:lstStyle/>
          <a:p>
            <a:pPr marL="0" lvl="0" indent="0" algn="r" rtl="0">
              <a:lnSpc>
                <a:spcPct val="100000"/>
              </a:lnSpc>
              <a:spcBef>
                <a:spcPts val="0"/>
              </a:spcBef>
              <a:spcAft>
                <a:spcPts val="0"/>
              </a:spcAft>
              <a:buClr>
                <a:schemeClr val="lt2"/>
              </a:buClr>
              <a:buSzPts val="800"/>
              <a:buChar char="​"/>
            </a:pPr>
            <a:r>
              <a:rPr lang="en-GB" dirty="0"/>
              <a:t>01 Problems with </a:t>
            </a:r>
            <a:r>
              <a:rPr lang="en-GB" dirty="0" err="1"/>
              <a:t>ddata</a:t>
            </a:r>
            <a:endParaRPr lang="en-GB" dirty="0"/>
          </a:p>
        </p:txBody>
      </p:sp>
      <p:sp>
        <p:nvSpPr>
          <p:cNvPr id="389" name="Google Shape;389;p7"/>
          <p:cNvSpPr/>
          <p:nvPr/>
        </p:nvSpPr>
        <p:spPr>
          <a:xfrm>
            <a:off x="447546" y="5204520"/>
            <a:ext cx="396000" cy="396000"/>
          </a:xfrm>
          <a:prstGeom prst="ellipse">
            <a:avLst/>
          </a:prstGeom>
          <a:solidFill>
            <a:srgbClr val="E885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Roboto Condensed"/>
              <a:buNone/>
            </a:pPr>
            <a:endParaRPr sz="1800" b="0" i="0" u="none" strike="noStrike" cap="none">
              <a:solidFill>
                <a:schemeClr val="lt1"/>
              </a:solidFill>
              <a:latin typeface="Arial"/>
              <a:ea typeface="Arial"/>
              <a:cs typeface="Arial"/>
              <a:sym typeface="Arial"/>
            </a:endParaRPr>
          </a:p>
        </p:txBody>
      </p:sp>
      <p:grpSp>
        <p:nvGrpSpPr>
          <p:cNvPr id="2" name="Group 1">
            <a:extLst>
              <a:ext uri="{FF2B5EF4-FFF2-40B4-BE49-F238E27FC236}">
                <a16:creationId xmlns:a16="http://schemas.microsoft.com/office/drawing/2014/main" id="{6CB2821C-C0D0-099B-ACE0-A8D99EDEA4FB}"/>
              </a:ext>
            </a:extLst>
          </p:cNvPr>
          <p:cNvGrpSpPr/>
          <p:nvPr/>
        </p:nvGrpSpPr>
        <p:grpSpPr>
          <a:xfrm>
            <a:off x="6503167" y="760657"/>
            <a:ext cx="5553308" cy="5562273"/>
            <a:chOff x="5396466" y="136525"/>
            <a:chExt cx="5760000" cy="5760000"/>
          </a:xfrm>
        </p:grpSpPr>
        <p:sp>
          <p:nvSpPr>
            <p:cNvPr id="3" name="Flowchart: Connector 2">
              <a:extLst>
                <a:ext uri="{FF2B5EF4-FFF2-40B4-BE49-F238E27FC236}">
                  <a16:creationId xmlns:a16="http://schemas.microsoft.com/office/drawing/2014/main" id="{F3F7159D-7257-EA33-0B2C-8263A24D3A39}"/>
                </a:ext>
              </a:extLst>
            </p:cNvPr>
            <p:cNvSpPr/>
            <p:nvPr/>
          </p:nvSpPr>
          <p:spPr>
            <a:xfrm>
              <a:off x="5396466" y="136525"/>
              <a:ext cx="5760000" cy="5760000"/>
            </a:xfrm>
            <a:prstGeom prst="flowChartConnector">
              <a:avLst/>
            </a:prstGeom>
            <a:solidFill>
              <a:srgbClr val="1ED7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4" name="Picture 3" descr="A white circle with lines in it&#10;&#10;Description automatically generated">
              <a:extLst>
                <a:ext uri="{FF2B5EF4-FFF2-40B4-BE49-F238E27FC236}">
                  <a16:creationId xmlns:a16="http://schemas.microsoft.com/office/drawing/2014/main" id="{442FD18D-15CB-24E6-D610-A3FECF64402A}"/>
                </a:ext>
              </a:extLst>
            </p:cNvPr>
            <p:cNvPicPr>
              <a:picLocks noChangeAspect="1"/>
            </p:cNvPicPr>
            <p:nvPr/>
          </p:nvPicPr>
          <p:blipFill rotWithShape="1">
            <a:blip r:embed="rId4">
              <a:extLst>
                <a:ext uri="{28A0092B-C50C-407E-A947-70E740481C1C}">
                  <a14:useLocalDpi xmlns:a14="http://schemas.microsoft.com/office/drawing/2010/main" val="0"/>
                </a:ext>
              </a:extLst>
            </a:blip>
            <a:srcRect l="22876" t="24418" r="21828" b="22193"/>
            <a:stretch/>
          </p:blipFill>
          <p:spPr>
            <a:xfrm>
              <a:off x="7529717" y="2472969"/>
              <a:ext cx="1348353" cy="1301859"/>
            </a:xfrm>
            <a:prstGeom prst="rect">
              <a:avLst/>
            </a:prstGeom>
          </p:spPr>
        </p:pic>
        <p:sp>
          <p:nvSpPr>
            <p:cNvPr id="5" name="TextBox 4">
              <a:extLst>
                <a:ext uri="{FF2B5EF4-FFF2-40B4-BE49-F238E27FC236}">
                  <a16:creationId xmlns:a16="http://schemas.microsoft.com/office/drawing/2014/main" id="{AAFA50FE-5B26-CC7B-9108-2CEFD7A21B29}"/>
                </a:ext>
              </a:extLst>
            </p:cNvPr>
            <p:cNvSpPr txBox="1"/>
            <p:nvPr/>
          </p:nvSpPr>
          <p:spPr>
            <a:xfrm>
              <a:off x="6153115" y="421212"/>
              <a:ext cx="4101555" cy="1880433"/>
            </a:xfrm>
            <a:prstGeom prst="rect">
              <a:avLst/>
            </a:prstGeom>
            <a:noFill/>
          </p:spPr>
          <p:txBody>
            <a:bodyPr wrap="square" rtlCol="0">
              <a:spAutoFit/>
            </a:bodyPr>
            <a:lstStyle/>
            <a:p>
              <a:pPr algn="ctr"/>
              <a:r>
                <a:rPr lang="en-GB" sz="2800" dirty="0">
                  <a:solidFill>
                    <a:schemeClr val="bg1"/>
                  </a:solidFill>
                  <a:latin typeface="Roboto" panose="02000000000000000000" pitchFamily="2" charset="0"/>
                  <a:ea typeface="Roboto" panose="02000000000000000000" pitchFamily="2" charset="0"/>
                </a:rPr>
                <a:t>100,000 </a:t>
              </a:r>
              <a:br>
                <a:rPr lang="hu-HU" sz="2800" dirty="0">
                  <a:solidFill>
                    <a:schemeClr val="bg1"/>
                  </a:solidFill>
                  <a:latin typeface="Roboto" panose="02000000000000000000" pitchFamily="2" charset="0"/>
                  <a:ea typeface="Roboto" panose="02000000000000000000" pitchFamily="2" charset="0"/>
                </a:rPr>
              </a:br>
              <a:r>
                <a:rPr lang="en-GB" sz="2800" dirty="0">
                  <a:solidFill>
                    <a:schemeClr val="bg1"/>
                  </a:solidFill>
                  <a:latin typeface="Roboto" panose="02000000000000000000" pitchFamily="2" charset="0"/>
                  <a:ea typeface="Roboto" panose="02000000000000000000" pitchFamily="2" charset="0"/>
                </a:rPr>
                <a:t>sound recording</a:t>
              </a:r>
              <a:br>
                <a:rPr lang="hu-HU" sz="2800" dirty="0">
                  <a:solidFill>
                    <a:schemeClr val="bg1"/>
                  </a:solidFill>
                  <a:latin typeface="Roboto" panose="02000000000000000000" pitchFamily="2" charset="0"/>
                  <a:ea typeface="Roboto" panose="02000000000000000000" pitchFamily="2" charset="0"/>
                </a:rPr>
              </a:br>
              <a:r>
                <a:rPr lang="hu-HU" sz="2800" dirty="0">
                  <a:solidFill>
                    <a:schemeClr val="bg1"/>
                  </a:solidFill>
                  <a:latin typeface="Roboto" panose="02000000000000000000" pitchFamily="2" charset="0"/>
                  <a:ea typeface="Roboto" panose="02000000000000000000" pitchFamily="2" charset="0"/>
                </a:rPr>
                <a:t>Spotify: </a:t>
              </a:r>
              <a:r>
                <a:rPr lang="en-GB" sz="2800" dirty="0">
                  <a:solidFill>
                    <a:schemeClr val="bg1"/>
                  </a:solidFill>
                  <a:latin typeface="Roboto" panose="02000000000000000000" pitchFamily="2" charset="0"/>
                  <a:ea typeface="Roboto" panose="02000000000000000000" pitchFamily="2" charset="0"/>
                </a:rPr>
                <a:t>per day</a:t>
              </a:r>
              <a:br>
                <a:rPr lang="hu-HU" sz="2800" dirty="0">
                  <a:solidFill>
                    <a:schemeClr val="bg1"/>
                  </a:solidFill>
                  <a:latin typeface="Roboto" panose="02000000000000000000" pitchFamily="2" charset="0"/>
                  <a:ea typeface="Roboto" panose="02000000000000000000" pitchFamily="2" charset="0"/>
                </a:rPr>
              </a:br>
              <a:r>
                <a:rPr lang="hu-HU" sz="2800" dirty="0">
                  <a:solidFill>
                    <a:schemeClr val="bg1"/>
                  </a:solidFill>
                  <a:latin typeface="Roboto" panose="02000000000000000000" pitchFamily="2" charset="0"/>
                  <a:ea typeface="Roboto" panose="02000000000000000000" pitchFamily="2" charset="0"/>
                </a:rPr>
                <a:t>Europeana: </a:t>
              </a:r>
              <a:r>
                <a:rPr lang="en-GB" sz="2800" dirty="0">
                  <a:solidFill>
                    <a:schemeClr val="bg1"/>
                  </a:solidFill>
                  <a:latin typeface="Roboto" panose="02000000000000000000" pitchFamily="2" charset="0"/>
                  <a:ea typeface="Roboto" panose="02000000000000000000" pitchFamily="2" charset="0"/>
                </a:rPr>
                <a:t>10 years</a:t>
              </a:r>
            </a:p>
          </p:txBody>
        </p:sp>
        <p:sp>
          <p:nvSpPr>
            <p:cNvPr id="6" name="TextBox 5">
              <a:extLst>
                <a:ext uri="{FF2B5EF4-FFF2-40B4-BE49-F238E27FC236}">
                  <a16:creationId xmlns:a16="http://schemas.microsoft.com/office/drawing/2014/main" id="{890C3C88-DDF9-7478-850F-A3BD6DA74D37}"/>
                </a:ext>
              </a:extLst>
            </p:cNvPr>
            <p:cNvSpPr txBox="1"/>
            <p:nvPr/>
          </p:nvSpPr>
          <p:spPr>
            <a:xfrm>
              <a:off x="6070212" y="3680730"/>
              <a:ext cx="4371454" cy="1434229"/>
            </a:xfrm>
            <a:prstGeom prst="rect">
              <a:avLst/>
            </a:prstGeom>
            <a:noFill/>
          </p:spPr>
          <p:txBody>
            <a:bodyPr wrap="square" rtlCol="0">
              <a:spAutoFit/>
            </a:bodyPr>
            <a:lstStyle/>
            <a:p>
              <a:pPr algn="ctr"/>
              <a:r>
                <a:rPr lang="en-GB" sz="2800" dirty="0">
                  <a:solidFill>
                    <a:schemeClr val="bg1"/>
                  </a:solidFill>
                  <a:latin typeface="Roboto" panose="02000000000000000000" pitchFamily="2" charset="0"/>
                  <a:ea typeface="Roboto" panose="02000000000000000000" pitchFamily="2" charset="0"/>
                </a:rPr>
                <a:t>We are looking for ways for public and private metadata improvements</a:t>
              </a:r>
            </a:p>
          </p:txBody>
        </p:sp>
      </p:grpSp>
      <p:pic>
        <p:nvPicPr>
          <p:cNvPr id="9" name="Picture 8" descr="A black and white logo&#10;&#10;Description automatically generated">
            <a:extLst>
              <a:ext uri="{FF2B5EF4-FFF2-40B4-BE49-F238E27FC236}">
                <a16:creationId xmlns:a16="http://schemas.microsoft.com/office/drawing/2014/main" id="{DA573234-0E2F-A197-2F0D-BA28F087D56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4457" y="5173411"/>
            <a:ext cx="433004" cy="541764"/>
          </a:xfrm>
          <a:prstGeom prst="rect">
            <a:avLst/>
          </a:prstGeom>
        </p:spPr>
      </p:pic>
      <p:sp>
        <p:nvSpPr>
          <p:cNvPr id="7" name="Google Shape;324;p4">
            <a:extLst>
              <a:ext uri="{FF2B5EF4-FFF2-40B4-BE49-F238E27FC236}">
                <a16:creationId xmlns:a16="http://schemas.microsoft.com/office/drawing/2014/main" id="{08DB7302-0214-5428-269D-479D439790A0}"/>
              </a:ext>
            </a:extLst>
          </p:cNvPr>
          <p:cNvSpPr txBox="1">
            <a:spLocks noGrp="1"/>
          </p:cNvSpPr>
          <p:nvPr>
            <p:ph type="subTitle" idx="1"/>
          </p:nvPr>
        </p:nvSpPr>
        <p:spPr>
          <a:xfrm>
            <a:off x="554736" y="1318966"/>
            <a:ext cx="11082528" cy="276999"/>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dk2"/>
              </a:buClr>
              <a:buSzPts val="1800"/>
              <a:buFont typeface="Arial"/>
              <a:buNone/>
            </a:pPr>
            <a:r>
              <a:rPr lang="en-GB" dirty="0">
                <a:solidFill>
                  <a:schemeClr val="dk2"/>
                </a:solidFill>
              </a:rPr>
              <a:t>The Slovak Music Dataspace is designed as a PPP</a:t>
            </a:r>
            <a:r>
              <a:rPr lang="hu-HU" dirty="0">
                <a:solidFill>
                  <a:schemeClr val="dk2"/>
                </a:solidFill>
              </a:rPr>
              <a:t>, and we</a:t>
            </a:r>
            <a:br>
              <a:rPr lang="hu-HU" dirty="0">
                <a:solidFill>
                  <a:schemeClr val="dk2"/>
                </a:solidFill>
              </a:rPr>
            </a:br>
            <a:r>
              <a:rPr lang="hu-HU" dirty="0">
                <a:solidFill>
                  <a:schemeClr val="dk2"/>
                </a:solidFill>
              </a:rPr>
              <a:t>hope to initiate </a:t>
            </a:r>
            <a:r>
              <a:rPr lang="hu-HU" dirty="0">
                <a:solidFill>
                  <a:srgbClr val="4EC0E4"/>
                </a:solidFill>
              </a:rPr>
              <a:t>at least metadata</a:t>
            </a:r>
            <a:r>
              <a:rPr lang="hu-HU" dirty="0">
                <a:solidFill>
                  <a:schemeClr val="dk2"/>
                </a:solidFill>
              </a:rPr>
              <a:t> cooperation between the </a:t>
            </a:r>
            <a:br>
              <a:rPr lang="hu-HU" dirty="0">
                <a:solidFill>
                  <a:schemeClr val="dk2"/>
                </a:solidFill>
              </a:rPr>
            </a:br>
            <a:r>
              <a:rPr lang="hu-HU" dirty="0">
                <a:solidFill>
                  <a:schemeClr val="dk2"/>
                </a:solidFill>
              </a:rPr>
              <a:t>private and public sector. </a:t>
            </a:r>
            <a:endParaRPr dirty="0">
              <a:solidFill>
                <a:schemeClr val="dk2"/>
              </a:solidFill>
            </a:endParaRPr>
          </a:p>
          <a:p>
            <a:pPr marL="0" lvl="0" indent="0" algn="l" rtl="0">
              <a:lnSpc>
                <a:spcPct val="100000"/>
              </a:lnSpc>
              <a:spcBef>
                <a:spcPts val="0"/>
              </a:spcBef>
              <a:spcAft>
                <a:spcPts val="0"/>
              </a:spcAft>
              <a:buClr>
                <a:schemeClr val="lt2"/>
              </a:buClr>
              <a:buSzPts val="1800"/>
              <a:buNone/>
            </a:pPr>
            <a:endParaRPr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0">
          <a:extLst>
            <a:ext uri="{FF2B5EF4-FFF2-40B4-BE49-F238E27FC236}">
              <a16:creationId xmlns:a16="http://schemas.microsoft.com/office/drawing/2014/main" id="{3B8D3958-8C06-1A22-B582-E694CB492591}"/>
            </a:ext>
          </a:extLst>
        </p:cNvPr>
        <p:cNvGrpSpPr/>
        <p:nvPr/>
      </p:nvGrpSpPr>
      <p:grpSpPr>
        <a:xfrm>
          <a:off x="0" y="0"/>
          <a:ext cx="0" cy="0"/>
          <a:chOff x="0" y="0"/>
          <a:chExt cx="0" cy="0"/>
        </a:xfrm>
      </p:grpSpPr>
      <p:sp>
        <p:nvSpPr>
          <p:cNvPr id="131" name="Google Shape;131;p3">
            <a:extLst>
              <a:ext uri="{FF2B5EF4-FFF2-40B4-BE49-F238E27FC236}">
                <a16:creationId xmlns:a16="http://schemas.microsoft.com/office/drawing/2014/main" id="{E1DC88C8-173D-ACDE-9FC8-3EB9909E347F}"/>
              </a:ext>
            </a:extLst>
          </p:cNvPr>
          <p:cNvSpPr txBox="1">
            <a:spLocks noGrp="1"/>
          </p:cNvSpPr>
          <p:nvPr>
            <p:ph type="title"/>
          </p:nvPr>
        </p:nvSpPr>
        <p:spPr>
          <a:xfrm>
            <a:off x="554736" y="1706563"/>
            <a:ext cx="3813048" cy="694944"/>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dk2"/>
              </a:buClr>
              <a:buSzPts val="4800"/>
              <a:buFont typeface="Roboto Black"/>
              <a:buNone/>
            </a:pPr>
            <a:r>
              <a:rPr lang="en-GB" sz="4000" dirty="0">
                <a:solidFill>
                  <a:schemeClr val="dk2"/>
                </a:solidFill>
              </a:rPr>
              <a:t>Building the Slovak Comprehensive Music Database</a:t>
            </a:r>
            <a:endParaRPr sz="4000" dirty="0">
              <a:solidFill>
                <a:schemeClr val="dk2"/>
              </a:solidFill>
            </a:endParaRPr>
          </a:p>
          <a:p>
            <a:pPr marL="0" lvl="0" indent="0" algn="l" rtl="0">
              <a:lnSpc>
                <a:spcPct val="90000"/>
              </a:lnSpc>
              <a:spcBef>
                <a:spcPts val="0"/>
              </a:spcBef>
              <a:spcAft>
                <a:spcPts val="0"/>
              </a:spcAft>
              <a:buClr>
                <a:schemeClr val="lt2"/>
              </a:buClr>
              <a:buSzPts val="4800"/>
              <a:buFont typeface="Roboto Black"/>
              <a:buNone/>
            </a:pPr>
            <a:endParaRPr sz="4000" dirty="0"/>
          </a:p>
        </p:txBody>
      </p:sp>
      <p:sp>
        <p:nvSpPr>
          <p:cNvPr id="133" name="Google Shape;133;p3">
            <a:extLst>
              <a:ext uri="{FF2B5EF4-FFF2-40B4-BE49-F238E27FC236}">
                <a16:creationId xmlns:a16="http://schemas.microsoft.com/office/drawing/2014/main" id="{0A0D00A9-0B7A-789E-EDF9-799404E42862}"/>
              </a:ext>
            </a:extLst>
          </p:cNvPr>
          <p:cNvSpPr txBox="1"/>
          <p:nvPr/>
        </p:nvSpPr>
        <p:spPr>
          <a:xfrm>
            <a:off x="5380714" y="1680071"/>
            <a:ext cx="6626620" cy="4124893"/>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41300"/>
              <a:buFont typeface="Arial"/>
              <a:buNone/>
            </a:pPr>
            <a:r>
              <a:rPr lang="en-GB" sz="41300" b="0" i="0" u="none" strike="noStrike" cap="none" dirty="0">
                <a:solidFill>
                  <a:schemeClr val="lt1"/>
                </a:solidFill>
                <a:latin typeface="Arial"/>
                <a:ea typeface="Arial"/>
                <a:cs typeface="Arial"/>
                <a:sym typeface="Arial"/>
              </a:rPr>
              <a:t>02</a:t>
            </a:r>
            <a:endParaRPr sz="14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10495968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76"/>
        <p:cNvGrpSpPr/>
        <p:nvPr/>
      </p:nvGrpSpPr>
      <p:grpSpPr>
        <a:xfrm>
          <a:off x="0" y="0"/>
          <a:ext cx="0" cy="0"/>
          <a:chOff x="0" y="0"/>
          <a:chExt cx="0" cy="0"/>
        </a:xfrm>
      </p:grpSpPr>
      <p:sp>
        <p:nvSpPr>
          <p:cNvPr id="777" name="Google Shape;777;p34"/>
          <p:cNvSpPr txBox="1">
            <a:spLocks noGrp="1"/>
          </p:cNvSpPr>
          <p:nvPr>
            <p:ph type="title"/>
          </p:nvPr>
        </p:nvSpPr>
        <p:spPr>
          <a:xfrm>
            <a:off x="554736" y="355092"/>
            <a:ext cx="11082528" cy="731520"/>
          </a:xfrm>
          <a:prstGeom prst="rect">
            <a:avLst/>
          </a:prstGeom>
          <a:noFill/>
          <a:ln>
            <a:noFill/>
          </a:ln>
        </p:spPr>
        <p:txBody>
          <a:bodyPr spcFirstLastPara="1" wrap="square" lIns="0" tIns="0" rIns="0" bIns="0" anchor="b" anchorCtr="0">
            <a:noAutofit/>
          </a:bodyPr>
          <a:lstStyle/>
          <a:p>
            <a:pPr marL="0" lvl="0" indent="0" algn="l" rtl="0">
              <a:lnSpc>
                <a:spcPct val="115000"/>
              </a:lnSpc>
              <a:spcBef>
                <a:spcPts val="1200"/>
              </a:spcBef>
              <a:spcAft>
                <a:spcPts val="1200"/>
              </a:spcAft>
              <a:buClr>
                <a:schemeClr val="dk2"/>
              </a:buClr>
              <a:buSzPts val="1100"/>
              <a:buFont typeface="Arial"/>
              <a:buNone/>
            </a:pPr>
            <a:r>
              <a:rPr lang="en-GB" dirty="0">
                <a:solidFill>
                  <a:schemeClr val="dk2"/>
                </a:solidFill>
                <a:latin typeface="Roboto"/>
                <a:ea typeface="Roboto"/>
                <a:cs typeface="Roboto"/>
                <a:sym typeface="Roboto"/>
              </a:rPr>
              <a:t>Public-Private Partnership for trustworthy music data</a:t>
            </a:r>
            <a:endParaRPr lang="hu-HU" b="0" dirty="0"/>
          </a:p>
        </p:txBody>
      </p:sp>
      <p:sp>
        <p:nvSpPr>
          <p:cNvPr id="778" name="Google Shape;778;p34"/>
          <p:cNvSpPr txBox="1">
            <a:spLocks noGrp="1"/>
          </p:cNvSpPr>
          <p:nvPr>
            <p:ph type="subTitle" idx="1"/>
          </p:nvPr>
        </p:nvSpPr>
        <p:spPr>
          <a:xfrm>
            <a:off x="568822" y="1016903"/>
            <a:ext cx="11082528" cy="276999"/>
          </a:xfrm>
          <a:prstGeom prst="rect">
            <a:avLst/>
          </a:prstGeom>
          <a:noFill/>
          <a:ln>
            <a:noFill/>
          </a:ln>
        </p:spPr>
        <p:txBody>
          <a:bodyPr spcFirstLastPara="1" wrap="square" lIns="0" tIns="0" rIns="0" bIns="0" anchor="t" anchorCtr="0">
            <a:noAutofit/>
          </a:bodyPr>
          <a:lstStyle/>
          <a:p>
            <a:pPr marL="0" lvl="0" indent="0" algn="l" rtl="0">
              <a:lnSpc>
                <a:spcPct val="115000"/>
              </a:lnSpc>
              <a:spcBef>
                <a:spcPts val="1200"/>
              </a:spcBef>
              <a:spcAft>
                <a:spcPts val="0"/>
              </a:spcAft>
              <a:buClr>
                <a:schemeClr val="dk2"/>
              </a:buClr>
              <a:buSzPts val="1100"/>
              <a:buFont typeface="Arial"/>
              <a:buNone/>
            </a:pPr>
            <a:r>
              <a:rPr lang="en-GB" dirty="0">
                <a:solidFill>
                  <a:schemeClr val="dk2"/>
                </a:solidFill>
              </a:rPr>
              <a:t>We create data (sharing) spaces that not only follow the models of the </a:t>
            </a:r>
            <a:r>
              <a:rPr lang="en-GB" dirty="0">
                <a:solidFill>
                  <a:srgbClr val="00B0F0"/>
                </a:solidFill>
              </a:rPr>
              <a:t>European Interoperability Framework </a:t>
            </a:r>
            <a:r>
              <a:rPr lang="en-GB" dirty="0">
                <a:solidFill>
                  <a:schemeClr val="dk2"/>
                </a:solidFill>
              </a:rPr>
              <a:t>and </a:t>
            </a:r>
            <a:r>
              <a:rPr lang="en-GB" dirty="0">
                <a:solidFill>
                  <a:srgbClr val="00B0F0"/>
                </a:solidFill>
              </a:rPr>
              <a:t>EOSC </a:t>
            </a:r>
            <a:r>
              <a:rPr lang="en-GB" dirty="0">
                <a:solidFill>
                  <a:schemeClr val="dk2"/>
                </a:solidFill>
              </a:rPr>
              <a:t>but extend to interoperability with private partners</a:t>
            </a:r>
          </a:p>
          <a:p>
            <a:pPr marL="0" lvl="0" indent="0" algn="l" rtl="0">
              <a:lnSpc>
                <a:spcPct val="100000"/>
              </a:lnSpc>
              <a:spcBef>
                <a:spcPts val="1200"/>
              </a:spcBef>
              <a:spcAft>
                <a:spcPts val="0"/>
              </a:spcAft>
              <a:buClr>
                <a:schemeClr val="lt2"/>
              </a:buClr>
              <a:buSzPts val="1800"/>
              <a:buNone/>
            </a:pPr>
            <a:endParaRPr lang="en-GB" dirty="0"/>
          </a:p>
        </p:txBody>
      </p:sp>
      <p:sp>
        <p:nvSpPr>
          <p:cNvPr id="779" name="Google Shape;779;p34"/>
          <p:cNvSpPr txBox="1">
            <a:spLocks noGrp="1"/>
          </p:cNvSpPr>
          <p:nvPr>
            <p:ph type="body" idx="2"/>
          </p:nvPr>
        </p:nvSpPr>
        <p:spPr>
          <a:xfrm>
            <a:off x="7630160" y="100540"/>
            <a:ext cx="4007104" cy="123111"/>
          </a:xfrm>
          <a:prstGeom prst="rect">
            <a:avLst/>
          </a:prstGeom>
          <a:noFill/>
          <a:ln>
            <a:noFill/>
          </a:ln>
        </p:spPr>
        <p:txBody>
          <a:bodyPr spcFirstLastPara="1" wrap="square" lIns="0" tIns="0" rIns="0" bIns="0" anchor="ctr" anchorCtr="0">
            <a:spAutoFit/>
          </a:bodyPr>
          <a:lstStyle/>
          <a:p>
            <a:pPr marL="0" lvl="0" indent="0" algn="r" rtl="0">
              <a:lnSpc>
                <a:spcPct val="100000"/>
              </a:lnSpc>
              <a:spcBef>
                <a:spcPts val="0"/>
              </a:spcBef>
              <a:spcAft>
                <a:spcPts val="0"/>
              </a:spcAft>
              <a:buClr>
                <a:schemeClr val="lt2"/>
              </a:buClr>
              <a:buSzPts val="800"/>
              <a:buChar char="​"/>
            </a:pPr>
            <a:r>
              <a:rPr lang="en-GB" sz="800" dirty="0">
                <a:solidFill>
                  <a:schemeClr val="dk2"/>
                </a:solidFill>
              </a:rPr>
              <a:t>04 Data coordination &amp; interoperability</a:t>
            </a:r>
            <a:endParaRPr dirty="0"/>
          </a:p>
        </p:txBody>
      </p:sp>
      <p:sp>
        <p:nvSpPr>
          <p:cNvPr id="780" name="Google Shape;780;p34"/>
          <p:cNvSpPr txBox="1"/>
          <p:nvPr/>
        </p:nvSpPr>
        <p:spPr>
          <a:xfrm>
            <a:off x="1003761" y="2339265"/>
            <a:ext cx="2913000" cy="196973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GB" b="1" dirty="0">
                <a:solidFill>
                  <a:schemeClr val="lt1"/>
                </a:solidFill>
              </a:rPr>
              <a:t>Open Science</a:t>
            </a:r>
          </a:p>
          <a:p>
            <a:pPr marL="0" marR="0" lvl="0" indent="0" algn="l" rtl="0">
              <a:lnSpc>
                <a:spcPct val="100000"/>
              </a:lnSpc>
              <a:spcBef>
                <a:spcPts val="0"/>
              </a:spcBef>
              <a:spcAft>
                <a:spcPts val="0"/>
              </a:spcAft>
              <a:buClr>
                <a:srgbClr val="000000"/>
              </a:buClr>
              <a:buSzPts val="1400"/>
              <a:buFont typeface="Arial"/>
              <a:buNone/>
            </a:pPr>
            <a:br>
              <a:rPr lang="en-GB" sz="1200" b="0" i="0" u="none" strike="noStrike" cap="none" dirty="0">
                <a:solidFill>
                  <a:schemeClr val="lt1"/>
                </a:solidFill>
                <a:latin typeface="Arial"/>
                <a:ea typeface="Arial"/>
                <a:cs typeface="Arial"/>
                <a:sym typeface="Arial"/>
              </a:rPr>
            </a:br>
            <a:r>
              <a:rPr lang="en-GB" sz="1200" dirty="0">
                <a:solidFill>
                  <a:schemeClr val="dk2"/>
                </a:solidFill>
              </a:rPr>
              <a:t>Many disciplines study music, including in Open Music Europe, and we would like to reuse their data. We see the reuse of information models and ontologies for metadata improvement the most promising, because ontology development is more suitable for basic research than business.</a:t>
            </a:r>
            <a:endParaRPr sz="1200" dirty="0">
              <a:solidFill>
                <a:schemeClr val="dk2"/>
              </a:solidFill>
            </a:endParaRPr>
          </a:p>
        </p:txBody>
      </p:sp>
      <p:sp>
        <p:nvSpPr>
          <p:cNvPr id="781" name="Google Shape;781;p34"/>
          <p:cNvSpPr txBox="1"/>
          <p:nvPr/>
        </p:nvSpPr>
        <p:spPr>
          <a:xfrm>
            <a:off x="8633964" y="3776338"/>
            <a:ext cx="2959191" cy="3117736"/>
          </a:xfrm>
          <a:prstGeom prst="rect">
            <a:avLst/>
          </a:prstGeom>
          <a:noFill/>
          <a:ln>
            <a:noFill/>
          </a:ln>
        </p:spPr>
        <p:txBody>
          <a:bodyPr spcFirstLastPara="1" wrap="square" lIns="91425" tIns="45700" rIns="91425" bIns="45700" anchor="t" anchorCtr="0">
            <a:spAutoFit/>
          </a:bodyPr>
          <a:lstStyle/>
          <a:p>
            <a:pPr marL="0" marR="0" lvl="0" indent="0" algn="l" rtl="0">
              <a:lnSpc>
                <a:spcPct val="115000"/>
              </a:lnSpc>
              <a:spcBef>
                <a:spcPts val="1200"/>
              </a:spcBef>
              <a:spcAft>
                <a:spcPts val="0"/>
              </a:spcAft>
              <a:buClr>
                <a:schemeClr val="dk2"/>
              </a:buClr>
              <a:buSzPts val="1100"/>
              <a:buFont typeface="Arial"/>
              <a:buNone/>
            </a:pPr>
            <a:r>
              <a:rPr lang="en-GB" b="1" dirty="0">
                <a:solidFill>
                  <a:schemeClr val="dk2"/>
                </a:solidFill>
              </a:rPr>
              <a:t>Coordination of privately-held and public sector data</a:t>
            </a:r>
            <a:endParaRPr lang="hu-HU" sz="1600" b="1" i="0" u="none" strike="noStrike" cap="none" dirty="0">
              <a:solidFill>
                <a:schemeClr val="lt1"/>
              </a:solidFill>
              <a:latin typeface="Arial"/>
              <a:ea typeface="Arial"/>
              <a:cs typeface="Arial"/>
              <a:sym typeface="Arial"/>
            </a:endParaRPr>
          </a:p>
          <a:p>
            <a:pPr marL="0" marR="0" lvl="0" indent="0" algn="l" rtl="0">
              <a:lnSpc>
                <a:spcPct val="115000"/>
              </a:lnSpc>
              <a:spcBef>
                <a:spcPts val="1200"/>
              </a:spcBef>
              <a:spcAft>
                <a:spcPts val="0"/>
              </a:spcAft>
              <a:buClr>
                <a:schemeClr val="dk2"/>
              </a:buClr>
              <a:buSzPts val="1100"/>
              <a:buFont typeface="Arial"/>
              <a:buNone/>
            </a:pPr>
            <a:r>
              <a:rPr lang="en-GB" sz="1200" b="0" i="0" u="none" strike="noStrike" cap="none" dirty="0">
                <a:solidFill>
                  <a:schemeClr val="dk2"/>
                </a:solidFill>
                <a:latin typeface="Arial"/>
                <a:ea typeface="Arial"/>
                <a:cs typeface="Arial"/>
                <a:sym typeface="Arial"/>
              </a:rPr>
              <a:t>The Data Governance Act and various statistical regulations allowing novel data coordination between privately-held and governmental data. We want to facilitate “experimental statistics” and novel music library products to help metadata-poor rightsholders to become competitive in the digital space.</a:t>
            </a:r>
            <a:endParaRPr lang="hu-HU" sz="1200" b="0" i="0" u="none" strike="noStrike" cap="none" dirty="0">
              <a:solidFill>
                <a:schemeClr val="dk2"/>
              </a:solidFill>
              <a:latin typeface="Arial"/>
              <a:ea typeface="Arial"/>
              <a:cs typeface="Arial"/>
              <a:sym typeface="Arial"/>
            </a:endParaRPr>
          </a:p>
          <a:p>
            <a:pPr marL="0" marR="0" lvl="0" indent="0" algn="r" rtl="0">
              <a:lnSpc>
                <a:spcPct val="100000"/>
              </a:lnSpc>
              <a:spcBef>
                <a:spcPts val="1200"/>
              </a:spcBef>
              <a:spcAft>
                <a:spcPts val="0"/>
              </a:spcAft>
              <a:buClr>
                <a:srgbClr val="000000"/>
              </a:buClr>
              <a:buSzPts val="1200"/>
              <a:buFont typeface="Arial"/>
              <a:buNone/>
            </a:pPr>
            <a:br>
              <a:rPr lang="hu-HU" sz="1200" b="0" i="0" u="none" strike="noStrike" cap="none" dirty="0">
                <a:solidFill>
                  <a:schemeClr val="lt1"/>
                </a:solidFill>
                <a:latin typeface="Arial"/>
                <a:ea typeface="Arial"/>
                <a:cs typeface="Arial"/>
                <a:sym typeface="Arial"/>
              </a:rPr>
            </a:br>
            <a:r>
              <a:rPr lang="hu-HU" sz="1200" b="0" i="0" u="none" strike="noStrike" cap="none" dirty="0">
                <a:solidFill>
                  <a:schemeClr val="lt1"/>
                </a:solidFill>
                <a:latin typeface="Arial"/>
                <a:ea typeface="Arial"/>
                <a:cs typeface="Arial"/>
                <a:sym typeface="Arial"/>
              </a:rPr>
              <a:t> </a:t>
            </a:r>
            <a:endParaRPr lang="hu-HU" sz="1400" b="0" i="0" u="none" strike="noStrike" cap="none" dirty="0">
              <a:solidFill>
                <a:srgbClr val="000000"/>
              </a:solidFill>
              <a:latin typeface="Arial"/>
              <a:ea typeface="Arial"/>
              <a:cs typeface="Arial"/>
              <a:sym typeface="Arial"/>
            </a:endParaRPr>
          </a:p>
        </p:txBody>
      </p:sp>
      <p:sp>
        <p:nvSpPr>
          <p:cNvPr id="782" name="Google Shape;782;p34"/>
          <p:cNvSpPr txBox="1"/>
          <p:nvPr/>
        </p:nvSpPr>
        <p:spPr>
          <a:xfrm>
            <a:off x="769393" y="4487208"/>
            <a:ext cx="2913000" cy="206206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GB" sz="1400" b="1" i="0" u="none" strike="noStrike" cap="none" dirty="0">
                <a:solidFill>
                  <a:schemeClr val="lt1"/>
                </a:solidFill>
                <a:latin typeface="Arial"/>
                <a:ea typeface="Arial"/>
                <a:cs typeface="Arial"/>
                <a:sym typeface="Arial"/>
              </a:rPr>
              <a:t>Public sector information reuse (open data)</a:t>
            </a:r>
            <a:endParaRPr lang="hu-HU" sz="1400" b="1" i="0" u="none" strike="noStrike" cap="none" dirty="0">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br>
              <a:rPr lang="hu-HU" sz="1600" b="0" i="0" u="none" strike="noStrike" cap="none" dirty="0">
                <a:solidFill>
                  <a:schemeClr val="lt1"/>
                </a:solidFill>
                <a:latin typeface="Arial"/>
                <a:ea typeface="Arial"/>
                <a:cs typeface="Arial"/>
                <a:sym typeface="Arial"/>
              </a:rPr>
            </a:br>
            <a:r>
              <a:rPr lang="en-GB" sz="1200" b="0" i="0" u="none" strike="noStrike" cap="none" dirty="0">
                <a:solidFill>
                  <a:schemeClr val="dk2"/>
                </a:solidFill>
                <a:latin typeface="Arial"/>
                <a:ea typeface="Arial"/>
                <a:cs typeface="Arial"/>
                <a:sym typeface="Arial"/>
              </a:rPr>
              <a:t>The Open Data Directive </a:t>
            </a:r>
            <a:r>
              <a:rPr lang="hu-HU" sz="1200" b="0" i="0" u="none" strike="noStrike" cap="none" dirty="0">
                <a:solidFill>
                  <a:schemeClr val="dk2"/>
                </a:solidFill>
                <a:latin typeface="Arial"/>
                <a:ea typeface="Arial"/>
                <a:cs typeface="Arial"/>
                <a:sym typeface="Arial"/>
              </a:rPr>
              <a:t>(2019/1024/EU), </a:t>
            </a:r>
            <a:r>
              <a:rPr lang="en-GB" sz="1200" b="0" i="0" u="none" strike="noStrike" cap="none" dirty="0">
                <a:solidFill>
                  <a:schemeClr val="dk2"/>
                </a:solidFill>
                <a:latin typeface="Arial"/>
                <a:ea typeface="Arial"/>
                <a:cs typeface="Arial"/>
                <a:sym typeface="Arial"/>
              </a:rPr>
              <a:t>the Data Governance Act </a:t>
            </a:r>
            <a:r>
              <a:rPr lang="hu-HU" sz="1200" dirty="0">
                <a:solidFill>
                  <a:schemeClr val="dk2"/>
                </a:solidFill>
              </a:rPr>
              <a:t>(2022/868/EU) </a:t>
            </a:r>
            <a:r>
              <a:rPr lang="en-GB" sz="1200" dirty="0">
                <a:solidFill>
                  <a:schemeClr val="dk2"/>
                </a:solidFill>
              </a:rPr>
              <a:t>gives legal access to much data for free or at marginal cost, however, these valuable data assets need to be </a:t>
            </a:r>
            <a:r>
              <a:rPr lang="en-GB" sz="1200" dirty="0">
                <a:solidFill>
                  <a:srgbClr val="FFC000"/>
                </a:solidFill>
              </a:rPr>
              <a:t>reprocessed </a:t>
            </a:r>
            <a:r>
              <a:rPr lang="en-GB" sz="1200" dirty="0">
                <a:solidFill>
                  <a:schemeClr val="dk2"/>
                </a:solidFill>
              </a:rPr>
              <a:t>to be useful for the music sector</a:t>
            </a:r>
            <a:r>
              <a:rPr lang="hu-HU" sz="1200" dirty="0">
                <a:solidFill>
                  <a:schemeClr val="dk2"/>
                </a:solidFill>
              </a:rPr>
              <a:t>.</a:t>
            </a:r>
            <a:endParaRPr lang="hu-HU" sz="1200" b="0" i="0" u="none" strike="noStrike" cap="none" dirty="0">
              <a:solidFill>
                <a:schemeClr val="lt1"/>
              </a:solidFill>
              <a:latin typeface="Arial"/>
              <a:ea typeface="Arial"/>
              <a:cs typeface="Arial"/>
              <a:sym typeface="Arial"/>
            </a:endParaRPr>
          </a:p>
        </p:txBody>
      </p:sp>
      <p:sp>
        <p:nvSpPr>
          <p:cNvPr id="783" name="Google Shape;783;p34"/>
          <p:cNvSpPr/>
          <p:nvPr/>
        </p:nvSpPr>
        <p:spPr>
          <a:xfrm>
            <a:off x="4736042" y="2077803"/>
            <a:ext cx="2745765" cy="2743200"/>
          </a:xfrm>
          <a:prstGeom prst="ellipse">
            <a:avLst/>
          </a:prstGeom>
          <a:solidFill>
            <a:schemeClr val="lt1"/>
          </a:solidFill>
          <a:ln w="107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Roboto Condensed"/>
              <a:ea typeface="Roboto Condensed"/>
              <a:cs typeface="Roboto Condensed"/>
              <a:sym typeface="Roboto Condensed"/>
            </a:endParaRPr>
          </a:p>
        </p:txBody>
      </p:sp>
      <p:sp>
        <p:nvSpPr>
          <p:cNvPr id="784" name="Google Shape;784;p34"/>
          <p:cNvSpPr/>
          <p:nvPr/>
        </p:nvSpPr>
        <p:spPr>
          <a:xfrm>
            <a:off x="5776412" y="3403008"/>
            <a:ext cx="2745765" cy="2743200"/>
          </a:xfrm>
          <a:prstGeom prst="ellipse">
            <a:avLst/>
          </a:prstGeom>
          <a:solidFill>
            <a:schemeClr val="lt1">
              <a:alpha val="65490"/>
            </a:schemeClr>
          </a:solidFill>
          <a:ln w="107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Roboto Condensed"/>
              <a:ea typeface="Roboto Condensed"/>
              <a:cs typeface="Roboto Condensed"/>
              <a:sym typeface="Roboto Condensed"/>
            </a:endParaRPr>
          </a:p>
        </p:txBody>
      </p:sp>
      <p:sp>
        <p:nvSpPr>
          <p:cNvPr id="785" name="Google Shape;785;p34"/>
          <p:cNvSpPr/>
          <p:nvPr/>
        </p:nvSpPr>
        <p:spPr>
          <a:xfrm>
            <a:off x="3669823" y="3437754"/>
            <a:ext cx="2745765" cy="2743200"/>
          </a:xfrm>
          <a:prstGeom prst="ellipse">
            <a:avLst/>
          </a:prstGeom>
          <a:solidFill>
            <a:schemeClr val="lt1">
              <a:alpha val="34509"/>
            </a:schemeClr>
          </a:solidFill>
          <a:ln w="107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Roboto Condensed"/>
              <a:ea typeface="Roboto Condensed"/>
              <a:cs typeface="Roboto Condensed"/>
              <a:sym typeface="Roboto Condensed"/>
            </a:endParaRPr>
          </a:p>
        </p:txBody>
      </p:sp>
      <p:sp>
        <p:nvSpPr>
          <p:cNvPr id="786" name="Google Shape;786;p34"/>
          <p:cNvSpPr txBox="1"/>
          <p:nvPr/>
        </p:nvSpPr>
        <p:spPr>
          <a:xfrm>
            <a:off x="3995425" y="4834925"/>
            <a:ext cx="1669200" cy="95406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GB" sz="1400" b="1" i="0" u="none" strike="noStrike" cap="none" dirty="0">
                <a:solidFill>
                  <a:schemeClr val="accent4"/>
                </a:solidFill>
                <a:latin typeface="Arial"/>
                <a:ea typeface="Arial"/>
                <a:cs typeface="Arial"/>
                <a:sym typeface="Arial"/>
              </a:rPr>
              <a:t>EIF </a:t>
            </a:r>
            <a:br>
              <a:rPr lang="en-GB" sz="1400" b="1" i="0" u="none" strike="noStrike" cap="none" dirty="0">
                <a:solidFill>
                  <a:schemeClr val="accent4"/>
                </a:solidFill>
                <a:latin typeface="Arial"/>
                <a:ea typeface="Arial"/>
                <a:cs typeface="Arial"/>
                <a:sym typeface="Arial"/>
              </a:rPr>
            </a:br>
            <a:r>
              <a:rPr lang="en-GB" sz="1400" b="1" i="0" u="none" strike="noStrike" cap="none" dirty="0">
                <a:solidFill>
                  <a:schemeClr val="accent4"/>
                </a:solidFill>
                <a:latin typeface="Arial"/>
                <a:ea typeface="Arial"/>
                <a:cs typeface="Arial"/>
                <a:sym typeface="Arial"/>
              </a:rPr>
              <a:t>Public sector information reuse</a:t>
            </a:r>
            <a:endParaRPr sz="1400" b="1" i="0" u="none" strike="noStrike" cap="none" dirty="0">
              <a:solidFill>
                <a:schemeClr val="accent4"/>
              </a:solidFill>
              <a:latin typeface="Arial"/>
              <a:ea typeface="Arial"/>
              <a:cs typeface="Arial"/>
              <a:sym typeface="Arial"/>
            </a:endParaRPr>
          </a:p>
        </p:txBody>
      </p:sp>
      <p:cxnSp>
        <p:nvCxnSpPr>
          <p:cNvPr id="787" name="Google Shape;787;p34"/>
          <p:cNvCxnSpPr>
            <a:cxnSpLocks/>
          </p:cNvCxnSpPr>
          <p:nvPr/>
        </p:nvCxnSpPr>
        <p:spPr>
          <a:xfrm>
            <a:off x="1028700" y="2299317"/>
            <a:ext cx="4211247" cy="0"/>
          </a:xfrm>
          <a:prstGeom prst="straightConnector1">
            <a:avLst/>
          </a:prstGeom>
          <a:noFill/>
          <a:ln w="9525" cap="flat" cmpd="sng">
            <a:solidFill>
              <a:schemeClr val="lt1"/>
            </a:solidFill>
            <a:prstDash val="solid"/>
            <a:round/>
            <a:headEnd type="none" w="sm" len="sm"/>
            <a:tailEnd type="none" w="sm" len="sm"/>
          </a:ln>
        </p:spPr>
      </p:cxnSp>
      <p:cxnSp>
        <p:nvCxnSpPr>
          <p:cNvPr id="788" name="Google Shape;788;p34"/>
          <p:cNvCxnSpPr/>
          <p:nvPr/>
        </p:nvCxnSpPr>
        <p:spPr>
          <a:xfrm>
            <a:off x="773286" y="4452461"/>
            <a:ext cx="2779713" cy="0"/>
          </a:xfrm>
          <a:prstGeom prst="straightConnector1">
            <a:avLst/>
          </a:prstGeom>
          <a:noFill/>
          <a:ln w="9525" cap="flat" cmpd="sng">
            <a:solidFill>
              <a:schemeClr val="lt1"/>
            </a:solidFill>
            <a:prstDash val="solid"/>
            <a:round/>
            <a:headEnd type="none" w="sm" len="sm"/>
            <a:tailEnd type="none" w="sm" len="sm"/>
          </a:ln>
        </p:spPr>
      </p:cxnSp>
      <p:cxnSp>
        <p:nvCxnSpPr>
          <p:cNvPr id="789" name="Google Shape;789;p34"/>
          <p:cNvCxnSpPr/>
          <p:nvPr/>
        </p:nvCxnSpPr>
        <p:spPr>
          <a:xfrm>
            <a:off x="8254746" y="3751343"/>
            <a:ext cx="3338363" cy="0"/>
          </a:xfrm>
          <a:prstGeom prst="straightConnector1">
            <a:avLst/>
          </a:prstGeom>
          <a:noFill/>
          <a:ln w="9525" cap="flat" cmpd="sng">
            <a:solidFill>
              <a:schemeClr val="lt1"/>
            </a:solidFill>
            <a:prstDash val="solid"/>
            <a:round/>
            <a:headEnd type="none" w="sm" len="sm"/>
            <a:tailEnd type="none" w="sm" len="sm"/>
          </a:ln>
        </p:spPr>
      </p:cxnSp>
      <p:sp>
        <p:nvSpPr>
          <p:cNvPr id="790" name="Google Shape;790;p34"/>
          <p:cNvSpPr txBox="1"/>
          <p:nvPr/>
        </p:nvSpPr>
        <p:spPr>
          <a:xfrm>
            <a:off x="5385810" y="2650249"/>
            <a:ext cx="1446300"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GB" sz="1400" b="1" i="0" u="none" strike="noStrike" cap="none" dirty="0">
                <a:solidFill>
                  <a:schemeClr val="dk1"/>
                </a:solidFill>
                <a:latin typeface="Arial"/>
                <a:ea typeface="Arial"/>
                <a:cs typeface="Arial"/>
                <a:sym typeface="Arial"/>
              </a:rPr>
              <a:t>EOSC </a:t>
            </a:r>
            <a:br>
              <a:rPr lang="en-GB" sz="1400" b="1" i="0" u="none" strike="noStrike" cap="none" dirty="0">
                <a:solidFill>
                  <a:schemeClr val="dk1"/>
                </a:solidFill>
                <a:latin typeface="Arial"/>
                <a:ea typeface="Arial"/>
                <a:cs typeface="Arial"/>
                <a:sym typeface="Arial"/>
              </a:rPr>
            </a:br>
            <a:r>
              <a:rPr lang="en-GB" sz="1400" b="1" i="0" u="none" strike="noStrike" cap="none" dirty="0">
                <a:solidFill>
                  <a:schemeClr val="dk1"/>
                </a:solidFill>
                <a:latin typeface="Arial"/>
                <a:ea typeface="Arial"/>
                <a:cs typeface="Arial"/>
                <a:sym typeface="Arial"/>
              </a:rPr>
              <a:t>Open Science</a:t>
            </a:r>
            <a:endParaRPr sz="1400" b="1" i="0" u="none" strike="noStrike" cap="none" dirty="0">
              <a:solidFill>
                <a:schemeClr val="dk1"/>
              </a:solidFill>
              <a:latin typeface="Arial"/>
              <a:ea typeface="Arial"/>
              <a:cs typeface="Arial"/>
              <a:sym typeface="Arial"/>
            </a:endParaRPr>
          </a:p>
        </p:txBody>
      </p:sp>
      <p:sp>
        <p:nvSpPr>
          <p:cNvPr id="791" name="Google Shape;791;p34"/>
          <p:cNvSpPr txBox="1"/>
          <p:nvPr/>
        </p:nvSpPr>
        <p:spPr>
          <a:xfrm>
            <a:off x="6389740" y="4690939"/>
            <a:ext cx="1885500" cy="95406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GB" b="1" dirty="0">
                <a:solidFill>
                  <a:schemeClr val="dk1"/>
                </a:solidFill>
              </a:rPr>
              <a:t>Collective management, publishers, labels, “</a:t>
            </a:r>
            <a:r>
              <a:rPr lang="en-GB" b="1" dirty="0" err="1">
                <a:solidFill>
                  <a:schemeClr val="dk1"/>
                </a:solidFill>
              </a:rPr>
              <a:t>Unlabel</a:t>
            </a:r>
            <a:r>
              <a:rPr lang="en-GB" b="1" dirty="0">
                <a:solidFill>
                  <a:schemeClr val="dk1"/>
                </a:solidFill>
              </a:rPr>
              <a:t>”</a:t>
            </a:r>
            <a:endParaRPr sz="1400" b="1" i="0" u="none" strike="noStrike" cap="none" dirty="0">
              <a:solidFill>
                <a:schemeClr val="dk1"/>
              </a:solidFill>
              <a:latin typeface="Arial"/>
              <a:ea typeface="Arial"/>
              <a:cs typeface="Arial"/>
              <a:sym typeface="Arial"/>
            </a:endParaRPr>
          </a:p>
        </p:txBody>
      </p:sp>
      <p:sp>
        <p:nvSpPr>
          <p:cNvPr id="792" name="Google Shape;792;p34"/>
          <p:cNvSpPr/>
          <p:nvPr/>
        </p:nvSpPr>
        <p:spPr>
          <a:xfrm>
            <a:off x="5885076" y="4340583"/>
            <a:ext cx="396000" cy="396000"/>
          </a:xfrm>
          <a:prstGeom prst="ellipse">
            <a:avLst/>
          </a:prstGeom>
          <a:solidFill>
            <a:srgbClr val="4EC0E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Roboto Condensed"/>
              <a:ea typeface="Roboto Condensed"/>
              <a:cs typeface="Roboto Condensed"/>
              <a:sym typeface="Roboto Condensed"/>
            </a:endParaRPr>
          </a:p>
        </p:txBody>
      </p:sp>
      <p:sp>
        <p:nvSpPr>
          <p:cNvPr id="793" name="Google Shape;793;p34"/>
          <p:cNvSpPr txBox="1"/>
          <p:nvPr/>
        </p:nvSpPr>
        <p:spPr>
          <a:xfrm>
            <a:off x="467805" y="6391075"/>
            <a:ext cx="7296098" cy="3651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62032"/>
              </a:buClr>
              <a:buSzPts val="900"/>
              <a:buFont typeface="Arial"/>
              <a:buNone/>
            </a:pPr>
            <a:endParaRPr sz="900" b="0" i="0" u="none" strike="noStrike" cap="none">
              <a:solidFill>
                <a:srgbClr val="062032"/>
              </a:solidFill>
              <a:latin typeface="Arial"/>
              <a:ea typeface="Arial"/>
              <a:cs typeface="Arial"/>
              <a:sym typeface="Arial"/>
            </a:endParaRPr>
          </a:p>
        </p:txBody>
      </p:sp>
      <p:cxnSp>
        <p:nvCxnSpPr>
          <p:cNvPr id="3" name="Straight Connector 2">
            <a:extLst>
              <a:ext uri="{FF2B5EF4-FFF2-40B4-BE49-F238E27FC236}">
                <a16:creationId xmlns:a16="http://schemas.microsoft.com/office/drawing/2014/main" id="{4A264A90-F7EB-409B-1EB9-C604B702384F}"/>
              </a:ext>
            </a:extLst>
          </p:cNvPr>
          <p:cNvCxnSpPr>
            <a:cxnSpLocks/>
            <a:stCxn id="792" idx="7"/>
          </p:cNvCxnSpPr>
          <p:nvPr/>
        </p:nvCxnSpPr>
        <p:spPr>
          <a:xfrm flipV="1">
            <a:off x="6223083" y="2779087"/>
            <a:ext cx="1610692" cy="1619489"/>
          </a:xfrm>
          <a:prstGeom prst="line">
            <a:avLst/>
          </a:prstGeom>
          <a:ln>
            <a:solidFill>
              <a:srgbClr val="4EC0E4"/>
            </a:solidFill>
          </a:ln>
        </p:spPr>
        <p:style>
          <a:lnRef idx="1">
            <a:schemeClr val="accent1"/>
          </a:lnRef>
          <a:fillRef idx="0">
            <a:schemeClr val="accent1"/>
          </a:fillRef>
          <a:effectRef idx="0">
            <a:schemeClr val="accent1"/>
          </a:effectRef>
          <a:fontRef idx="minor">
            <a:schemeClr val="tx1"/>
          </a:fontRef>
        </p:style>
      </p:cxnSp>
      <p:sp>
        <p:nvSpPr>
          <p:cNvPr id="4" name="Google Shape;781;p34">
            <a:extLst>
              <a:ext uri="{FF2B5EF4-FFF2-40B4-BE49-F238E27FC236}">
                <a16:creationId xmlns:a16="http://schemas.microsoft.com/office/drawing/2014/main" id="{869BF231-E8D2-783D-0327-892E3AFF1363}"/>
              </a:ext>
            </a:extLst>
          </p:cNvPr>
          <p:cNvSpPr txBox="1"/>
          <p:nvPr/>
        </p:nvSpPr>
        <p:spPr>
          <a:xfrm>
            <a:off x="7928478" y="2179450"/>
            <a:ext cx="2959191" cy="1284927"/>
          </a:xfrm>
          <a:prstGeom prst="rect">
            <a:avLst/>
          </a:prstGeom>
          <a:noFill/>
          <a:ln>
            <a:noFill/>
          </a:ln>
        </p:spPr>
        <p:txBody>
          <a:bodyPr spcFirstLastPara="1" wrap="square" lIns="91425" tIns="45700" rIns="91425" bIns="45700" anchor="t" anchorCtr="0">
            <a:spAutoFit/>
          </a:bodyPr>
          <a:lstStyle/>
          <a:p>
            <a:pPr marL="0" marR="0" lvl="0" indent="0" algn="l" rtl="0">
              <a:lnSpc>
                <a:spcPct val="115000"/>
              </a:lnSpc>
              <a:spcBef>
                <a:spcPts val="1200"/>
              </a:spcBef>
              <a:spcAft>
                <a:spcPts val="0"/>
              </a:spcAft>
              <a:buClr>
                <a:schemeClr val="dk2"/>
              </a:buClr>
              <a:buSzPts val="1100"/>
              <a:buFont typeface="Arial"/>
              <a:buNone/>
            </a:pPr>
            <a:r>
              <a:rPr lang="en-GB" b="1" dirty="0">
                <a:solidFill>
                  <a:srgbClr val="00B0F0"/>
                </a:solidFill>
                <a:latin typeface="+mj-lt"/>
                <a:ea typeface="Roboto"/>
                <a:cs typeface="Roboto"/>
                <a:sym typeface="Roboto"/>
              </a:rPr>
              <a:t>Open Music Observatory</a:t>
            </a:r>
            <a:endParaRPr lang="hu-HU" b="1" dirty="0">
              <a:solidFill>
                <a:srgbClr val="00B0F0"/>
              </a:solidFill>
              <a:latin typeface="+mj-lt"/>
              <a:ea typeface="Roboto"/>
              <a:cs typeface="Roboto"/>
            </a:endParaRPr>
          </a:p>
          <a:p>
            <a:pPr marL="0" marR="0" lvl="0" indent="0" algn="l" rtl="0">
              <a:lnSpc>
                <a:spcPct val="115000"/>
              </a:lnSpc>
              <a:spcBef>
                <a:spcPts val="1200"/>
              </a:spcBef>
              <a:spcAft>
                <a:spcPts val="0"/>
              </a:spcAft>
              <a:buClr>
                <a:schemeClr val="dk2"/>
              </a:buClr>
              <a:buSzPts val="1100"/>
              <a:buFont typeface="Arial"/>
              <a:buNone/>
            </a:pPr>
            <a:r>
              <a:rPr lang="en-GB" sz="1200" b="0" i="0" u="none" strike="noStrike" cap="none" dirty="0">
                <a:solidFill>
                  <a:schemeClr val="dk2"/>
                </a:solidFill>
                <a:latin typeface="Arial"/>
                <a:ea typeface="Arial"/>
                <a:cs typeface="Arial"/>
                <a:sym typeface="Arial"/>
              </a:rPr>
              <a:t>Our solution involves the creation of a data sharing space operated by a permanent observatory.</a:t>
            </a:r>
            <a:r>
              <a:rPr lang="hu-HU" sz="1200" b="0" i="0" u="none" strike="noStrike" cap="none" dirty="0">
                <a:solidFill>
                  <a:schemeClr val="lt1"/>
                </a:solidFill>
                <a:latin typeface="Arial"/>
                <a:ea typeface="Arial"/>
                <a:cs typeface="Arial"/>
                <a:sym typeface="Arial"/>
              </a:rPr>
              <a:t> </a:t>
            </a:r>
            <a:endParaRPr lang="hu-HU" sz="1400" b="0" i="0" u="none" strike="noStrike" cap="none" dirty="0">
              <a:solidFill>
                <a:srgbClr val="000000"/>
              </a:solidFill>
              <a:latin typeface="Arial"/>
              <a:ea typeface="Arial"/>
              <a:cs typeface="Arial"/>
              <a:sym typeface="Arial"/>
            </a:endParaRPr>
          </a:p>
        </p:txBody>
      </p:sp>
      <p:cxnSp>
        <p:nvCxnSpPr>
          <p:cNvPr id="5" name="Google Shape;789;p34">
            <a:extLst>
              <a:ext uri="{FF2B5EF4-FFF2-40B4-BE49-F238E27FC236}">
                <a16:creationId xmlns:a16="http://schemas.microsoft.com/office/drawing/2014/main" id="{5D777B69-2E15-FA51-00A5-1F48D2EE7821}"/>
              </a:ext>
            </a:extLst>
          </p:cNvPr>
          <p:cNvCxnSpPr/>
          <p:nvPr/>
        </p:nvCxnSpPr>
        <p:spPr>
          <a:xfrm>
            <a:off x="7332490" y="2299317"/>
            <a:ext cx="3338363" cy="0"/>
          </a:xfrm>
          <a:prstGeom prst="straightConnector1">
            <a:avLst/>
          </a:prstGeom>
          <a:noFill/>
          <a:ln w="9525" cap="flat" cmpd="sng">
            <a:solidFill>
              <a:schemeClr val="lt1"/>
            </a:solidFill>
            <a:prstDash val="solid"/>
            <a:round/>
            <a:headEnd type="none" w="sm" len="sm"/>
            <a:tailEnd type="none" w="sm" len="sm"/>
          </a:ln>
        </p:spPr>
      </p:cxn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5tNN_OdVRnC_8Tatiiw6bA"/>
</p:tagLst>
</file>

<file path=ppt/tags/tag3.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4.xml><?xml version="1.0" encoding="utf-8"?>
<p:tagLst xmlns:a="http://schemas.openxmlformats.org/drawingml/2006/main" xmlns:r="http://schemas.openxmlformats.org/officeDocument/2006/relationships" xmlns:p="http://schemas.openxmlformats.org/presentationml/2006/main">
  <p:tag name="SHAPENAME" val="3. Subtitle"/>
</p:tagLst>
</file>

<file path=ppt/tags/tag5.xml><?xml version="1.0" encoding="utf-8"?>
<p:tagLst xmlns:a="http://schemas.openxmlformats.org/drawingml/2006/main" xmlns:r="http://schemas.openxmlformats.org/officeDocument/2006/relationships" xmlns:p="http://schemas.openxmlformats.org/presentationml/2006/main">
  <p:tag name="SHAPENAME" val="5. Source"/>
</p:tagLst>
</file>

<file path=ppt/tags/tag6.xml><?xml version="1.0" encoding="utf-8"?>
<p:tagLst xmlns:a="http://schemas.openxmlformats.org/drawingml/2006/main" xmlns:r="http://schemas.openxmlformats.org/officeDocument/2006/relationships" xmlns:p="http://schemas.openxmlformats.org/presentationml/2006/main">
  <p:tag name="SHAPENAME" val="1. On-page tracker"/>
</p:tagLst>
</file>

<file path=ppt/theme/theme1.xml><?xml version="1.0" encoding="utf-8"?>
<a:theme xmlns:a="http://schemas.openxmlformats.org/drawingml/2006/main" name="White">
  <a:themeElements>
    <a:clrScheme name="Slideworks Colors">
      <a:dk1>
        <a:srgbClr val="FFFFFF"/>
      </a:dk1>
      <a:lt1>
        <a:srgbClr val="061F32"/>
      </a:lt1>
      <a:dk2>
        <a:srgbClr val="000000"/>
      </a:dk2>
      <a:lt2>
        <a:srgbClr val="000000"/>
      </a:lt2>
      <a:accent1>
        <a:srgbClr val="00A7F2"/>
      </a:accent1>
      <a:accent2>
        <a:srgbClr val="3478AB"/>
      </a:accent2>
      <a:accent3>
        <a:srgbClr val="1D4769"/>
      </a:accent3>
      <a:accent4>
        <a:srgbClr val="061F32"/>
      </a:accent4>
      <a:accent5>
        <a:srgbClr val="1C3CDF"/>
      </a:accent5>
      <a:accent6>
        <a:srgbClr val="F8BC3B"/>
      </a:accent6>
      <a:hlink>
        <a:srgbClr val="3478AB"/>
      </a:hlink>
      <a:folHlink>
        <a:srgbClr val="8B78A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7655</TotalTime>
  <Words>2942</Words>
  <Application>Microsoft Office PowerPoint</Application>
  <PresentationFormat>Widescreen</PresentationFormat>
  <Paragraphs>368</Paragraphs>
  <Slides>36</Slides>
  <Notes>21</Notes>
  <HiddenSlides>0</HiddenSlides>
  <MMClips>0</MMClips>
  <ScaleCrop>false</ScaleCrop>
  <HeadingPairs>
    <vt:vector size="8" baseType="variant">
      <vt:variant>
        <vt:lpstr>Fonts Used</vt:lpstr>
      </vt:variant>
      <vt:variant>
        <vt:i4>11</vt:i4>
      </vt:variant>
      <vt:variant>
        <vt:lpstr>Theme</vt:lpstr>
      </vt:variant>
      <vt:variant>
        <vt:i4>1</vt:i4>
      </vt:variant>
      <vt:variant>
        <vt:lpstr>Embedded OLE Servers</vt:lpstr>
      </vt:variant>
      <vt:variant>
        <vt:i4>1</vt:i4>
      </vt:variant>
      <vt:variant>
        <vt:lpstr>Slide Titles</vt:lpstr>
      </vt:variant>
      <vt:variant>
        <vt:i4>36</vt:i4>
      </vt:variant>
    </vt:vector>
  </HeadingPairs>
  <TitlesOfParts>
    <vt:vector size="49" baseType="lpstr">
      <vt:lpstr>Roboto Condensed</vt:lpstr>
      <vt:lpstr>Quattrocento Sans</vt:lpstr>
      <vt:lpstr>Georgia</vt:lpstr>
      <vt:lpstr>Roboto Black</vt:lpstr>
      <vt:lpstr>Roboto</vt:lpstr>
      <vt:lpstr>SFMono-Regular</vt:lpstr>
      <vt:lpstr>Courier New</vt:lpstr>
      <vt:lpstr>Roboto Bold</vt:lpstr>
      <vt:lpstr>Calibri</vt:lpstr>
      <vt:lpstr>Arial</vt:lpstr>
      <vt:lpstr>Lora</vt:lpstr>
      <vt:lpstr>White</vt:lpstr>
      <vt:lpstr>think-cell Slide</vt:lpstr>
      <vt:lpstr>PowerPoint Presentation</vt:lpstr>
      <vt:lpstr>From A Feasibility Study To Data Exchange </vt:lpstr>
      <vt:lpstr>Data sharing and exchange in the Slovak music data sharing space</vt:lpstr>
      <vt:lpstr>Sustainability</vt:lpstr>
      <vt:lpstr>The opposite of success</vt:lpstr>
      <vt:lpstr>What is at stake?</vt:lpstr>
      <vt:lpstr>With big data problems everybody is small</vt:lpstr>
      <vt:lpstr>Building the Slovak Comprehensive Music Database </vt:lpstr>
      <vt:lpstr>Public-Private Partnership for trustworthy music data</vt:lpstr>
      <vt:lpstr>Public-Private Partnership for Trustworthy Music Data</vt:lpstr>
      <vt:lpstr>Case study: MIC Information Could Be Improved</vt:lpstr>
      <vt:lpstr>Open Music Observatory Timeline</vt:lpstr>
      <vt:lpstr>Slovak Music Dataspace</vt:lpstr>
      <vt:lpstr>Dataspace for the European music sector</vt:lpstr>
      <vt:lpstr>Ontological Modelling and Metadata Pragmatics</vt:lpstr>
      <vt:lpstr>PowerPoint Presentation</vt:lpstr>
      <vt:lpstr>Broad Interoperability: From Archive To Spotify</vt:lpstr>
      <vt:lpstr>DCTERMS patterns</vt:lpstr>
      <vt:lpstr>Multilingual Geographic Reconciliation</vt:lpstr>
      <vt:lpstr>Thesaurus Patterns</vt:lpstr>
      <vt:lpstr>Integrating Library Services</vt:lpstr>
      <vt:lpstr>Governance</vt:lpstr>
      <vt:lpstr>Multi-Organisation Exchange Requires Governance of Continuous Data Improvement, Better Standardisation</vt:lpstr>
      <vt:lpstr>PowerPoint Presentation</vt:lpstr>
      <vt:lpstr>From the Slovak music data sharing space to a bottom-up music observatory</vt:lpstr>
      <vt:lpstr>Replication: not only for national repertoires</vt:lpstr>
      <vt:lpstr>Locally Relevant Recommendations</vt:lpstr>
      <vt:lpstr>Invitation: ECCCH, Europeana &amp; European Music Observatory</vt:lpstr>
      <vt:lpstr>Feasibility study for a European Music Observatory</vt:lpstr>
      <vt:lpstr>Building of the EMO, modelled after the Europeana project</vt:lpstr>
      <vt:lpstr>Contacts</vt:lpstr>
      <vt:lpstr>PowerPoint Presentation</vt:lpstr>
      <vt:lpstr>PowerPoint Presentation</vt:lpstr>
      <vt:lpstr>REPREX</vt:lpstr>
      <vt:lpstr>Poster &amp; Team</vt:lpstr>
      <vt:lpstr>Thank you for your attention!</vt:lpstr>
    </vt:vector>
  </TitlesOfParts>
  <Company>Reprex B.V.</Company>
  <LinksUpToDate>false</LinksUpToDate>
  <SharedDoc>false</SharedDoc>
  <HyperlinkBase>https://doi.org/10.5281/zenodo.16634558</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Interoperability of Music Libraries and</dc:title>
  <dc:subject>data interoperability</dc:subject>
  <dc:creator>Daniel Antal</dc:creator>
  <cp:keywords>Reprex;OMO;data sources;data coordination;SKCMDb;SKCMDb;IAML2025;timeline;data curation</cp:keywords>
  <dc:description>https://doi.org/10.5281/zenodo.16634558</dc:description>
  <cp:lastModifiedBy>Daniel Antal</cp:lastModifiedBy>
  <cp:revision>27</cp:revision>
  <dcterms:created xsi:type="dcterms:W3CDTF">2023-03-08T19:54:29Z</dcterms:created>
  <dcterms:modified xsi:type="dcterms:W3CDTF">2025-09-08T12:58:27Z</dcterms:modified>
  <cp:category>conference presentation</cp:category>
</cp:coreProperties>
</file>